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56" r:id="rId2"/>
    <p:sldId id="290" r:id="rId3"/>
    <p:sldId id="291"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CCCCCC"/>
    <a:srgbClr val="EFB2FF"/>
    <a:srgbClr val="5DB07D"/>
    <a:srgbClr val="A93E23"/>
    <a:srgbClr val="72D89A"/>
    <a:srgbClr val="FFEFCC"/>
    <a:srgbClr val="FFC5C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39" autoAdjust="0"/>
    <p:restoredTop sz="92980" autoAdjust="0"/>
  </p:normalViewPr>
  <p:slideViewPr>
    <p:cSldViewPr snapToObjects="1">
      <p:cViewPr>
        <p:scale>
          <a:sx n="100" d="100"/>
          <a:sy n="100" d="100"/>
        </p:scale>
        <p:origin x="-1272" y="-78"/>
      </p:cViewPr>
      <p:guideLst>
        <p:guide orient="horz" pos="4319"/>
        <p:guide orient="horz"/>
        <p:guide orient="horz" pos="720"/>
        <p:guide orient="horz" pos="1440"/>
        <p:guide orient="horz" pos="2160"/>
        <p:guide orient="horz" pos="2880"/>
        <p:guide orient="horz" pos="3600"/>
        <p:guide pos="5759"/>
        <p:guide/>
        <p:guide pos="2160"/>
        <p:guide pos="3600"/>
        <p:guide pos="1440"/>
        <p:guide pos="4320"/>
        <p:guide pos="2880"/>
        <p:guide pos="50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70" d="100"/>
          <a:sy n="70" d="100"/>
        </p:scale>
        <p:origin x="-3282" y="-108"/>
      </p:cViewPr>
      <p:guideLst>
        <p:guide orient="horz" pos="3024"/>
        <p:guide pos="2304"/>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5" name="Rectangle 5"/>
          <p:cNvSpPr>
            <a:spLocks noGrp="1" noChangeArrowheads="1"/>
          </p:cNvSpPr>
          <p:nvPr>
            <p:ph type="sldNum" sz="quarter" idx="3"/>
          </p:nvPr>
        </p:nvSpPr>
        <p:spPr bwMode="auto">
          <a:xfrm>
            <a:off x="4145280" y="9121140"/>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vl1pPr>
          </a:lstStyle>
          <a:p>
            <a:fld id="{A4C546C1-FDD6-4413-B219-41AE68CF53CB}"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lvl1pPr>
          </a:lstStyle>
          <a:p>
            <a:endParaRPr lang="en-US"/>
          </a:p>
        </p:txBody>
      </p:sp>
      <p:sp>
        <p:nvSpPr>
          <p:cNvPr id="4099" name="Rectangle 3"/>
          <p:cNvSpPr>
            <a:spLocks noGrp="1" noChangeArrowheads="1"/>
          </p:cNvSpPr>
          <p:nvPr>
            <p:ph type="dt"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lvl1pPr>
          </a:lstStyle>
          <a:p>
            <a:endParaRPr lang="en-US"/>
          </a:p>
        </p:txBody>
      </p:sp>
      <p:sp>
        <p:nvSpPr>
          <p:cNvPr id="410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731520" y="4560570"/>
            <a:ext cx="5852160" cy="432054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lvl1pPr>
          </a:lstStyle>
          <a:p>
            <a:endParaRPr lang="en-US"/>
          </a:p>
        </p:txBody>
      </p:sp>
      <p:sp>
        <p:nvSpPr>
          <p:cNvPr id="4103" name="Rectangle 7"/>
          <p:cNvSpPr>
            <a:spLocks noGrp="1" noChangeArrowheads="1"/>
          </p:cNvSpPr>
          <p:nvPr>
            <p:ph type="sldNum" sz="quarter" idx="5"/>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lvl1pPr>
          </a:lstStyle>
          <a:p>
            <a:fld id="{B94250AB-586E-4E95-91E2-B32F0CA7177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193C92-EE1A-464E-848C-2DAC6AA2BC22}" type="slidenum">
              <a:rPr lang="en-US"/>
              <a:pPr/>
              <a:t>1</a:t>
            </a:fld>
            <a:endParaRPr lang="en-US"/>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995637-3E0B-462C-8B1F-DD53AB2CE0FC}" type="slidenum">
              <a:rPr lang="en-US"/>
              <a:pPr/>
              <a:t>11</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995637-3E0B-462C-8B1F-DD53AB2CE0FC}" type="slidenum">
              <a:rPr lang="en-US"/>
              <a:pPr/>
              <a:t>12</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995637-3E0B-462C-8B1F-DD53AB2CE0FC}" type="slidenum">
              <a:rPr lang="en-US"/>
              <a:pPr/>
              <a:t>13</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995637-3E0B-462C-8B1F-DD53AB2CE0FC}" type="slidenum">
              <a:rPr lang="en-US"/>
              <a:pPr/>
              <a:t>14</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995637-3E0B-462C-8B1F-DD53AB2CE0FC}" type="slidenum">
              <a:rPr lang="en-US"/>
              <a:pPr/>
              <a:t>15</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995637-3E0B-462C-8B1F-DD53AB2CE0FC}" type="slidenum">
              <a:rPr lang="en-US"/>
              <a:pPr/>
              <a:t>16</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995637-3E0B-462C-8B1F-DD53AB2CE0FC}" type="slidenum">
              <a:rPr lang="en-US"/>
              <a:pPr/>
              <a:t>17</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995637-3E0B-462C-8B1F-DD53AB2CE0FC}" type="slidenum">
              <a:rPr lang="en-US"/>
              <a:pPr/>
              <a:t>18</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995637-3E0B-462C-8B1F-DD53AB2CE0FC}" type="slidenum">
              <a:rPr lang="en-US"/>
              <a:pPr/>
              <a:t>19</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995637-3E0B-462C-8B1F-DD53AB2CE0FC}" type="slidenum">
              <a:rPr lang="en-US"/>
              <a:pPr/>
              <a:t>20</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193C92-EE1A-464E-848C-2DAC6AA2BC22}" type="slidenum">
              <a:rPr lang="en-US"/>
              <a:pPr/>
              <a:t>2</a:t>
            </a:fld>
            <a:endParaRPr lang="en-US"/>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995637-3E0B-462C-8B1F-DD53AB2CE0FC}" type="slidenum">
              <a:rPr lang="en-US"/>
              <a:pPr/>
              <a:t>21</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995637-3E0B-462C-8B1F-DD53AB2CE0FC}" type="slidenum">
              <a:rPr lang="en-US"/>
              <a:pPr/>
              <a:t>22</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995637-3E0B-462C-8B1F-DD53AB2CE0FC}" type="slidenum">
              <a:rPr lang="en-US"/>
              <a:pPr/>
              <a:t>23</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995637-3E0B-462C-8B1F-DD53AB2CE0FC}" type="slidenum">
              <a:rPr lang="en-US"/>
              <a:pPr/>
              <a:t>24</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995637-3E0B-462C-8B1F-DD53AB2CE0FC}" type="slidenum">
              <a:rPr lang="en-US"/>
              <a:pPr/>
              <a:t>25</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995637-3E0B-462C-8B1F-DD53AB2CE0FC}" type="slidenum">
              <a:rPr lang="en-US"/>
              <a:pPr/>
              <a:t>26</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995637-3E0B-462C-8B1F-DD53AB2CE0FC}" type="slidenum">
              <a:rPr lang="en-US"/>
              <a:pPr/>
              <a:t>27</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995637-3E0B-462C-8B1F-DD53AB2CE0FC}" type="slidenum">
              <a:rPr lang="en-US"/>
              <a:pPr/>
              <a:t>28</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995637-3E0B-462C-8B1F-DD53AB2CE0FC}" type="slidenum">
              <a:rPr lang="en-US"/>
              <a:pPr/>
              <a:t>29</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995637-3E0B-462C-8B1F-DD53AB2CE0FC}" type="slidenum">
              <a:rPr lang="en-US"/>
              <a:pPr/>
              <a:t>30</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995637-3E0B-462C-8B1F-DD53AB2CE0FC}" type="slidenum">
              <a:rPr lang="en-US"/>
              <a:pPr/>
              <a:t>4</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995637-3E0B-462C-8B1F-DD53AB2CE0FC}" type="slidenum">
              <a:rPr lang="en-US"/>
              <a:pPr/>
              <a:t>31</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995637-3E0B-462C-8B1F-DD53AB2CE0FC}" type="slidenum">
              <a:rPr lang="en-US"/>
              <a:pPr/>
              <a:t>32</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995637-3E0B-462C-8B1F-DD53AB2CE0FC}" type="slidenum">
              <a:rPr lang="en-US"/>
              <a:pPr/>
              <a:t>33</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995637-3E0B-462C-8B1F-DD53AB2CE0FC}" type="slidenum">
              <a:rPr lang="en-US"/>
              <a:pPr/>
              <a:t>34</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995637-3E0B-462C-8B1F-DD53AB2CE0FC}" type="slidenum">
              <a:rPr lang="en-US"/>
              <a:pPr/>
              <a:t>5</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995637-3E0B-462C-8B1F-DD53AB2CE0FC}" type="slidenum">
              <a:rPr lang="en-US"/>
              <a:pPr/>
              <a:t>6</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995637-3E0B-462C-8B1F-DD53AB2CE0FC}" type="slidenum">
              <a:rPr lang="en-US"/>
              <a:pPr/>
              <a:t>7</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995637-3E0B-462C-8B1F-DD53AB2CE0FC}" type="slidenum">
              <a:rPr lang="en-US"/>
              <a:pPr/>
              <a:t>8</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995637-3E0B-462C-8B1F-DD53AB2CE0FC}" type="slidenum">
              <a:rPr lang="en-US"/>
              <a:pPr/>
              <a:t>9</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995637-3E0B-462C-8B1F-DD53AB2CE0FC}" type="slidenum">
              <a:rPr lang="en-US"/>
              <a:pPr/>
              <a:t>10</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103" name="Rectangle 31"/>
          <p:cNvSpPr>
            <a:spLocks noChangeArrowheads="1"/>
          </p:cNvSpPr>
          <p:nvPr userDrawn="1"/>
        </p:nvSpPr>
        <p:spPr bwMode="auto">
          <a:xfrm>
            <a:off x="0" y="0"/>
            <a:ext cx="9144000" cy="6856413"/>
          </a:xfrm>
          <a:prstGeom prst="rect">
            <a:avLst/>
          </a:prstGeom>
          <a:gradFill rotWithShape="0">
            <a:gsLst>
              <a:gs pos="0">
                <a:srgbClr val="CCCCCC"/>
              </a:gs>
              <a:gs pos="100000">
                <a:srgbClr val="CCCCCC">
                  <a:gamma/>
                  <a:shade val="96078"/>
                  <a:invGamma/>
                </a:srgbClr>
              </a:gs>
            </a:gsLst>
            <a:lin ang="2700000" scaled="1"/>
          </a:gradFill>
          <a:ln w="9525">
            <a:noFill/>
            <a:miter lim="800000"/>
            <a:headEnd/>
            <a:tailEnd/>
          </a:ln>
          <a:effectLst/>
        </p:spPr>
        <p:txBody>
          <a:bodyPr wrap="none" anchor="ctr"/>
          <a:lstStyle/>
          <a:p>
            <a:endParaRPr lang="en-US"/>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r>
              <a:rPr lang="en-US"/>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r>
              <a:rPr lang="en-US"/>
              <a:t>Click to edit Master subtitle style</a:t>
            </a:r>
          </a:p>
        </p:txBody>
      </p:sp>
      <p:sp>
        <p:nvSpPr>
          <p:cNvPr id="3076" name="Rectangle 4"/>
          <p:cNvSpPr>
            <a:spLocks noGrp="1" noChangeArrowheads="1"/>
          </p:cNvSpPr>
          <p:nvPr>
            <p:ph type="dt" sz="half" idx="2"/>
          </p:nvPr>
        </p:nvSpPr>
        <p:spPr/>
        <p:txBody>
          <a:bodyPr/>
          <a:lstStyle>
            <a:lvl1pPr>
              <a:defRPr/>
            </a:lvl1pPr>
          </a:lstStyle>
          <a:p>
            <a:endParaRPr lang="en-US"/>
          </a:p>
        </p:txBody>
      </p:sp>
      <p:sp>
        <p:nvSpPr>
          <p:cNvPr id="3077" name="Rectangle 5"/>
          <p:cNvSpPr>
            <a:spLocks noGrp="1" noChangeArrowheads="1"/>
          </p:cNvSpPr>
          <p:nvPr>
            <p:ph type="ftr" sz="quarter" idx="3"/>
          </p:nvPr>
        </p:nvSpPr>
        <p:spPr/>
        <p:txBody>
          <a:bodyPr/>
          <a:lstStyle>
            <a:lvl1pPr>
              <a:defRPr/>
            </a:lvl1pPr>
          </a:lstStyle>
          <a:p>
            <a:endParaRPr lang="en-US"/>
          </a:p>
        </p:txBody>
      </p:sp>
      <p:sp>
        <p:nvSpPr>
          <p:cNvPr id="3078" name="Rectangle 6"/>
          <p:cNvSpPr>
            <a:spLocks noGrp="1" noChangeArrowheads="1"/>
          </p:cNvSpPr>
          <p:nvPr>
            <p:ph type="sldNum" sz="quarter" idx="4"/>
          </p:nvPr>
        </p:nvSpPr>
        <p:spPr/>
        <p:txBody>
          <a:bodyPr/>
          <a:lstStyle>
            <a:lvl1pPr>
              <a:defRPr/>
            </a:lvl1pPr>
          </a:lstStyle>
          <a:p>
            <a:fld id="{450CFBA7-51B4-4C73-B51E-6D9DCB6E2113}" type="slidenum">
              <a:rPr lang="en-US"/>
              <a:pPr/>
              <a:t>‹#›</a:t>
            </a:fld>
            <a:endParaRPr lang="en-US"/>
          </a:p>
        </p:txBody>
      </p:sp>
      <p:sp>
        <p:nvSpPr>
          <p:cNvPr id="3090" name="Text Box 18"/>
          <p:cNvSpPr txBox="1">
            <a:spLocks noChangeArrowheads="1"/>
          </p:cNvSpPr>
          <p:nvPr userDrawn="1"/>
        </p:nvSpPr>
        <p:spPr bwMode="auto">
          <a:xfrm rot="19237452">
            <a:off x="4622800" y="519113"/>
            <a:ext cx="184150" cy="366712"/>
          </a:xfrm>
          <a:prstGeom prst="rect">
            <a:avLst/>
          </a:prstGeom>
          <a:noFill/>
          <a:ln w="9525">
            <a:noFill/>
            <a:miter lim="800000"/>
            <a:headEnd/>
            <a:tailEnd/>
          </a:ln>
          <a:effectLst/>
        </p:spPr>
        <p:txBody>
          <a:bodyPr wrap="none">
            <a:spAutoFit/>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75BD252-42D5-4552-873F-EEA35E3A509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4492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4492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83B59FF-63BE-4C2C-B3E9-40674F461FEC}"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066800"/>
            <a:ext cx="8229600" cy="37004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B09860AB-2921-4417-985F-740FDCB758C4}"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2CE9F741-C37D-4D95-BB8D-E266F2230B7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8FDF8DF-ACA8-4E67-9E4B-B585A757CA0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C624CBD-412E-467E-B8B3-4D4823B7EBC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66800"/>
            <a:ext cx="4038600" cy="37004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9ACDADA-942B-4A52-8DB8-BDAA340FCD5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F2CCFEB-6778-4F0C-970D-03F94AE1AA3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7426B5F-CFFC-4D06-8C78-D3D298735AB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790B67A-7D97-4044-94B9-700A88CE30B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B36300A-A562-41FB-98E8-0AAA4DD25BB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A7E1A25-6012-4C8B-BC5D-C63C4C1A835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0" name="Rectangle 36"/>
          <p:cNvSpPr>
            <a:spLocks noChangeArrowheads="1"/>
          </p:cNvSpPr>
          <p:nvPr userDrawn="1"/>
        </p:nvSpPr>
        <p:spPr bwMode="auto">
          <a:xfrm>
            <a:off x="0" y="0"/>
            <a:ext cx="9144000" cy="6856413"/>
          </a:xfrm>
          <a:prstGeom prst="rect">
            <a:avLst/>
          </a:prstGeom>
          <a:gradFill rotWithShape="0">
            <a:gsLst>
              <a:gs pos="0">
                <a:srgbClr val="CCCCCC"/>
              </a:gs>
              <a:gs pos="100000">
                <a:srgbClr val="CCCCCC">
                  <a:gamma/>
                  <a:shade val="96078"/>
                  <a:invGamma/>
                </a:srgbClr>
              </a:gs>
            </a:gsLst>
            <a:lin ang="2700000" scaled="1"/>
          </a:gradFill>
          <a:ln w="9525">
            <a:noFill/>
            <a:miter lim="800000"/>
            <a:headEnd/>
            <a:tailEnd/>
          </a:ln>
          <a:effectLst/>
        </p:spPr>
        <p:txBody>
          <a:bodyPr wrap="none" anchor="ctr"/>
          <a:lstStyle/>
          <a:p>
            <a:endParaRPr lang="en-US"/>
          </a:p>
        </p:txBody>
      </p:sp>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066800"/>
            <a:ext cx="8229600" cy="37004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75EBE3B-688A-425A-BAA7-11A0F9FAC3F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hyperlink" Target="http://www.biblegateway.com/passage/?search=1%20Timothy3:16;%202%20Timothy%203:16;%202%20Peter%201:16;%20Hebrews%201:1,2;%20Micah%205:2;%20Isaiah%207:14;%20Isaiah%2053;%20%20Mark%2013:31%20&amp;version=NIV1984" TargetMode="External"/><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hyperlink" Target="http://www.redmoonrising.com/daniel.htm" TargetMode="External"/><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4" name="Rectangle 96"/>
          <p:cNvSpPr>
            <a:spLocks noChangeArrowheads="1"/>
          </p:cNvSpPr>
          <p:nvPr/>
        </p:nvSpPr>
        <p:spPr bwMode="auto">
          <a:xfrm>
            <a:off x="493713" y="457200"/>
            <a:ext cx="8305800" cy="5867400"/>
          </a:xfrm>
          <a:prstGeom prst="rect">
            <a:avLst/>
          </a:prstGeom>
          <a:gradFill rotWithShape="0">
            <a:gsLst>
              <a:gs pos="0">
                <a:srgbClr val="F2FDF7"/>
              </a:gs>
              <a:gs pos="100000">
                <a:srgbClr val="F2FDF7">
                  <a:gamma/>
                  <a:shade val="86275"/>
                  <a:invGamma/>
                </a:srgbClr>
              </a:gs>
            </a:gsLst>
            <a:lin ang="2700000" scaled="1"/>
          </a:gradFill>
          <a:ln w="9525">
            <a:noFill/>
            <a:miter lim="800000"/>
            <a:headEnd/>
            <a:tailEnd/>
          </a:ln>
          <a:effectLst>
            <a:outerShdw dist="35921" dir="2700000" algn="ctr" rotWithShape="0">
              <a:schemeClr val="bg2">
                <a:alpha val="29999"/>
              </a:schemeClr>
            </a:outerShdw>
          </a:effectLst>
        </p:spPr>
        <p:txBody>
          <a:bodyPr wrap="none" anchor="ctr"/>
          <a:lstStyle/>
          <a:p>
            <a:endParaRPr lang="en-US"/>
          </a:p>
        </p:txBody>
      </p:sp>
      <p:sp>
        <p:nvSpPr>
          <p:cNvPr id="2137" name="Text Box 89"/>
          <p:cNvSpPr txBox="1">
            <a:spLocks noChangeArrowheads="1"/>
          </p:cNvSpPr>
          <p:nvPr/>
        </p:nvSpPr>
        <p:spPr bwMode="auto">
          <a:xfrm>
            <a:off x="791580" y="1124744"/>
            <a:ext cx="7560840" cy="3908762"/>
          </a:xfrm>
          <a:prstGeom prst="rect">
            <a:avLst/>
          </a:prstGeom>
          <a:noFill/>
          <a:ln w="9525">
            <a:noFill/>
            <a:miter lim="800000"/>
            <a:headEnd/>
            <a:tailEnd/>
          </a:ln>
          <a:effectLst/>
        </p:spPr>
        <p:txBody>
          <a:bodyPr wrap="square">
            <a:spAutoFit/>
          </a:bodyPr>
          <a:lstStyle/>
          <a:p>
            <a:pPr algn="ctr"/>
            <a:r>
              <a:rPr lang="en-US" sz="3200" b="1" dirty="0" smtClean="0">
                <a:solidFill>
                  <a:schemeClr val="tx1">
                    <a:lumMod val="50000"/>
                  </a:schemeClr>
                </a:solidFill>
                <a:latin typeface="Tahoma" pitchFamily="34" charset="0"/>
                <a:ea typeface="Tahoma" pitchFamily="34" charset="0"/>
                <a:cs typeface="Tahoma" pitchFamily="34" charset="0"/>
              </a:rPr>
              <a:t>Faith Celebration Fellowship</a:t>
            </a:r>
          </a:p>
          <a:p>
            <a:pPr algn="ctr"/>
            <a:r>
              <a:rPr lang="en-US" sz="3200" b="1" dirty="0" smtClean="0">
                <a:solidFill>
                  <a:schemeClr val="tx1">
                    <a:lumMod val="50000"/>
                  </a:schemeClr>
                </a:solidFill>
                <a:latin typeface="Tahoma" pitchFamily="34" charset="0"/>
                <a:ea typeface="Tahoma" pitchFamily="34" charset="0"/>
                <a:cs typeface="Tahoma" pitchFamily="34" charset="0"/>
              </a:rPr>
              <a:t>Get Rooted, Get Solid Discipleship</a:t>
            </a:r>
          </a:p>
          <a:p>
            <a:pPr algn="ctr"/>
            <a:endParaRPr lang="en-US" sz="4400" b="1" dirty="0">
              <a:solidFill>
                <a:schemeClr val="tx1">
                  <a:lumMod val="50000"/>
                </a:schemeClr>
              </a:solidFill>
              <a:latin typeface="Tahoma" pitchFamily="34" charset="0"/>
              <a:ea typeface="Tahoma" pitchFamily="34" charset="0"/>
              <a:cs typeface="Tahoma" pitchFamily="34" charset="0"/>
            </a:endParaRPr>
          </a:p>
          <a:p>
            <a:pPr algn="ctr"/>
            <a:r>
              <a:rPr lang="en-US" sz="4400" b="1" dirty="0" smtClean="0">
                <a:solidFill>
                  <a:schemeClr val="tx1">
                    <a:lumMod val="50000"/>
                  </a:schemeClr>
                </a:solidFill>
                <a:latin typeface="Tahoma" pitchFamily="34" charset="0"/>
                <a:ea typeface="Tahoma" pitchFamily="34" charset="0"/>
                <a:cs typeface="Tahoma" pitchFamily="34" charset="0"/>
              </a:rPr>
              <a:t>Welcome to Module 2!</a:t>
            </a:r>
          </a:p>
          <a:p>
            <a:pPr algn="ctr"/>
            <a:endParaRPr lang="en-US" sz="3200" b="1" dirty="0" smtClean="0">
              <a:solidFill>
                <a:schemeClr val="tx1">
                  <a:lumMod val="50000"/>
                </a:schemeClr>
              </a:solidFill>
              <a:latin typeface="Tahoma" pitchFamily="34" charset="0"/>
              <a:ea typeface="Tahoma" pitchFamily="34" charset="0"/>
              <a:cs typeface="Tahoma" pitchFamily="34" charset="0"/>
            </a:endParaRPr>
          </a:p>
          <a:p>
            <a:pPr algn="ctr"/>
            <a:endParaRPr lang="en-US" sz="3200" b="1" dirty="0">
              <a:solidFill>
                <a:schemeClr val="tx1">
                  <a:lumMod val="50000"/>
                </a:schemeClr>
              </a:solidFill>
              <a:latin typeface="Tahoma" pitchFamily="34" charset="0"/>
              <a:ea typeface="Tahoma" pitchFamily="34" charset="0"/>
              <a:cs typeface="Tahoma" pitchFamily="34" charset="0"/>
            </a:endParaRPr>
          </a:p>
          <a:p>
            <a:pPr algn="ctr"/>
            <a:r>
              <a:rPr lang="en-US" sz="3200" b="1" dirty="0" smtClean="0">
                <a:solidFill>
                  <a:schemeClr val="tx1">
                    <a:lumMod val="50000"/>
                  </a:schemeClr>
                </a:solidFill>
                <a:latin typeface="Tahoma" pitchFamily="34" charset="0"/>
                <a:ea typeface="Tahoma" pitchFamily="34" charset="0"/>
                <a:cs typeface="Tahoma" pitchFamily="34" charset="0"/>
              </a:rPr>
              <a:t>January 16, 2014</a:t>
            </a:r>
            <a:endParaRPr lang="en-US" sz="4000" dirty="0">
              <a:solidFill>
                <a:schemeClr val="tx1">
                  <a:lumMod val="50000"/>
                </a:schemeClr>
              </a:solidFill>
              <a:latin typeface="Tahoma" pitchFamily="34" charset="0"/>
              <a:ea typeface="Tahoma" pitchFamily="34" charset="0"/>
              <a:cs typeface="Tahoma" pitchFamily="34" charset="0"/>
            </a:endParaRPr>
          </a:p>
        </p:txBody>
      </p:sp>
      <p:sp>
        <p:nvSpPr>
          <p:cNvPr id="2145" name="Rectangle 97"/>
          <p:cNvSpPr>
            <a:spLocks noChangeArrowheads="1"/>
          </p:cNvSpPr>
          <p:nvPr/>
        </p:nvSpPr>
        <p:spPr bwMode="auto">
          <a:xfrm rot="-1768185">
            <a:off x="8229600" y="1524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2146" name="Rectangle 98"/>
          <p:cNvSpPr>
            <a:spLocks noChangeArrowheads="1"/>
          </p:cNvSpPr>
          <p:nvPr/>
        </p:nvSpPr>
        <p:spPr bwMode="auto">
          <a:xfrm rot="-1768185">
            <a:off x="457200" y="52578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2147" name="Rectangle 99"/>
          <p:cNvSpPr>
            <a:spLocks noChangeArrowheads="1"/>
          </p:cNvSpPr>
          <p:nvPr/>
        </p:nvSpPr>
        <p:spPr bwMode="auto">
          <a:xfrm rot="1768185" flipH="1">
            <a:off x="8342313" y="5418138"/>
            <a:ext cx="457200" cy="1296987"/>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2148" name="Rectangle 100"/>
          <p:cNvSpPr>
            <a:spLocks noChangeArrowheads="1"/>
          </p:cNvSpPr>
          <p:nvPr/>
        </p:nvSpPr>
        <p:spPr bwMode="auto">
          <a:xfrm rot="1768185" flipH="1">
            <a:off x="457200" y="152400"/>
            <a:ext cx="457200" cy="1296988"/>
          </a:xfrm>
          <a:prstGeom prst="rect">
            <a:avLst/>
          </a:prstGeom>
          <a:solidFill>
            <a:schemeClr val="bg1">
              <a:alpha val="38000"/>
            </a:schemeClr>
          </a:solidFill>
          <a:ln w="9525">
            <a:no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7" name="Rectangle 57"/>
          <p:cNvSpPr>
            <a:spLocks noChangeArrowheads="1"/>
          </p:cNvSpPr>
          <p:nvPr/>
        </p:nvSpPr>
        <p:spPr bwMode="auto">
          <a:xfrm>
            <a:off x="493713" y="457200"/>
            <a:ext cx="8305800" cy="5867400"/>
          </a:xfrm>
          <a:prstGeom prst="rect">
            <a:avLst/>
          </a:prstGeom>
          <a:gradFill rotWithShape="0">
            <a:gsLst>
              <a:gs pos="0">
                <a:srgbClr val="F2FDF7"/>
              </a:gs>
              <a:gs pos="100000">
                <a:srgbClr val="F2FDF7">
                  <a:gamma/>
                  <a:shade val="86275"/>
                  <a:invGamma/>
                </a:srgbClr>
              </a:gs>
            </a:gsLst>
            <a:lin ang="2700000" scaled="1"/>
          </a:gradFill>
          <a:ln w="9525">
            <a:noFill/>
            <a:miter lim="800000"/>
            <a:headEnd/>
            <a:tailEnd/>
          </a:ln>
          <a:effectLst>
            <a:outerShdw dist="35921" dir="2700000" algn="ctr" rotWithShape="0">
              <a:schemeClr val="bg2">
                <a:alpha val="29999"/>
              </a:schemeClr>
            </a:outerShdw>
          </a:effectLst>
        </p:spPr>
        <p:txBody>
          <a:bodyPr wrap="none" anchor="ctr"/>
          <a:lstStyle/>
          <a:p>
            <a:endParaRPr lang="en-US" dirty="0"/>
          </a:p>
        </p:txBody>
      </p:sp>
      <p:sp>
        <p:nvSpPr>
          <p:cNvPr id="10298" name="Rectangle 58"/>
          <p:cNvSpPr>
            <a:spLocks noChangeArrowheads="1"/>
          </p:cNvSpPr>
          <p:nvPr/>
        </p:nvSpPr>
        <p:spPr bwMode="auto">
          <a:xfrm rot="-1768185">
            <a:off x="8229600" y="1524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299" name="Rectangle 59"/>
          <p:cNvSpPr>
            <a:spLocks noChangeArrowheads="1"/>
          </p:cNvSpPr>
          <p:nvPr/>
        </p:nvSpPr>
        <p:spPr bwMode="auto">
          <a:xfrm rot="-1768185">
            <a:off x="457200" y="52578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0" name="Rectangle 60"/>
          <p:cNvSpPr>
            <a:spLocks noChangeArrowheads="1"/>
          </p:cNvSpPr>
          <p:nvPr/>
        </p:nvSpPr>
        <p:spPr bwMode="auto">
          <a:xfrm rot="1768185" flipH="1">
            <a:off x="8342313" y="5418138"/>
            <a:ext cx="457200" cy="1296987"/>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1" name="Rectangle 61"/>
          <p:cNvSpPr>
            <a:spLocks noChangeArrowheads="1"/>
          </p:cNvSpPr>
          <p:nvPr/>
        </p:nvSpPr>
        <p:spPr bwMode="auto">
          <a:xfrm rot="1768185" flipH="1">
            <a:off x="457200" y="152400"/>
            <a:ext cx="457200" cy="1296988"/>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8" name="Text Placeholder 17"/>
          <p:cNvSpPr>
            <a:spLocks noGrp="1"/>
          </p:cNvSpPr>
          <p:nvPr>
            <p:ph type="body" sz="half" idx="2"/>
          </p:nvPr>
        </p:nvSpPr>
        <p:spPr>
          <a:xfrm>
            <a:off x="1018122" y="1232756"/>
            <a:ext cx="7262290" cy="4536504"/>
          </a:xfrm>
        </p:spPr>
        <p:txBody>
          <a:bodyPr/>
          <a:lstStyle/>
          <a:p>
            <a:r>
              <a:rPr lang="en-US" sz="3600" b="1" dirty="0" smtClean="0">
                <a:solidFill>
                  <a:schemeClr val="tx1">
                    <a:lumMod val="50000"/>
                  </a:schemeClr>
                </a:solidFill>
                <a:latin typeface="Tahoma" pitchFamily="34" charset="0"/>
                <a:ea typeface="Tahoma" pitchFamily="34" charset="0"/>
                <a:cs typeface="Tahoma" pitchFamily="34" charset="0"/>
              </a:rPr>
              <a:t>2 Peter 1:16</a:t>
            </a:r>
            <a:endParaRPr lang="en-US" sz="3600" dirty="0" smtClean="0">
              <a:solidFill>
                <a:schemeClr val="tx1">
                  <a:lumMod val="50000"/>
                </a:schemeClr>
              </a:solidFill>
              <a:latin typeface="Tahoma" pitchFamily="34" charset="0"/>
              <a:ea typeface="Tahoma" pitchFamily="34" charset="0"/>
              <a:cs typeface="Tahoma" pitchFamily="34" charset="0"/>
            </a:endParaRPr>
          </a:p>
          <a:p>
            <a:r>
              <a:rPr lang="en-US" sz="3600" baseline="30000" dirty="0" smtClean="0">
                <a:solidFill>
                  <a:schemeClr val="tx1">
                    <a:lumMod val="50000"/>
                  </a:schemeClr>
                </a:solidFill>
                <a:latin typeface="Tahoma" pitchFamily="34" charset="0"/>
                <a:ea typeface="Tahoma" pitchFamily="34" charset="0"/>
                <a:cs typeface="Tahoma" pitchFamily="34" charset="0"/>
              </a:rPr>
              <a:t>16 </a:t>
            </a:r>
            <a:r>
              <a:rPr lang="en-US" sz="3600" dirty="0" smtClean="0">
                <a:solidFill>
                  <a:schemeClr val="tx1">
                    <a:lumMod val="50000"/>
                  </a:schemeClr>
                </a:solidFill>
                <a:latin typeface="Tahoma" pitchFamily="34" charset="0"/>
                <a:ea typeface="Tahoma" pitchFamily="34" charset="0"/>
                <a:cs typeface="Tahoma" pitchFamily="34" charset="0"/>
              </a:rPr>
              <a:t>We did not follow cleverly invented stories when we told you about the power and coming of our Lord Jesus Christ, but we were eyewitnesses of his majesty.</a:t>
            </a:r>
            <a:endParaRPr lang="en-US" sz="3600" dirty="0">
              <a:solidFill>
                <a:schemeClr val="tx1">
                  <a:lumMod val="50000"/>
                </a:schemeClr>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7" name="Rectangle 57"/>
          <p:cNvSpPr>
            <a:spLocks noChangeArrowheads="1"/>
          </p:cNvSpPr>
          <p:nvPr/>
        </p:nvSpPr>
        <p:spPr bwMode="auto">
          <a:xfrm>
            <a:off x="493713" y="457200"/>
            <a:ext cx="8305800" cy="5867400"/>
          </a:xfrm>
          <a:prstGeom prst="rect">
            <a:avLst/>
          </a:prstGeom>
          <a:gradFill rotWithShape="0">
            <a:gsLst>
              <a:gs pos="0">
                <a:srgbClr val="F2FDF7"/>
              </a:gs>
              <a:gs pos="100000">
                <a:srgbClr val="F2FDF7">
                  <a:gamma/>
                  <a:shade val="86275"/>
                  <a:invGamma/>
                </a:srgbClr>
              </a:gs>
            </a:gsLst>
            <a:lin ang="2700000" scaled="1"/>
          </a:gradFill>
          <a:ln w="9525">
            <a:noFill/>
            <a:miter lim="800000"/>
            <a:headEnd/>
            <a:tailEnd/>
          </a:ln>
          <a:effectLst>
            <a:outerShdw dist="35921" dir="2700000" algn="ctr" rotWithShape="0">
              <a:schemeClr val="bg2">
                <a:alpha val="29999"/>
              </a:schemeClr>
            </a:outerShdw>
          </a:effectLst>
        </p:spPr>
        <p:txBody>
          <a:bodyPr wrap="none" anchor="ctr"/>
          <a:lstStyle/>
          <a:p>
            <a:endParaRPr lang="en-US" dirty="0"/>
          </a:p>
        </p:txBody>
      </p:sp>
      <p:sp>
        <p:nvSpPr>
          <p:cNvPr id="10298" name="Rectangle 58"/>
          <p:cNvSpPr>
            <a:spLocks noChangeArrowheads="1"/>
          </p:cNvSpPr>
          <p:nvPr/>
        </p:nvSpPr>
        <p:spPr bwMode="auto">
          <a:xfrm rot="-1768185">
            <a:off x="8229600" y="1524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299" name="Rectangle 59"/>
          <p:cNvSpPr>
            <a:spLocks noChangeArrowheads="1"/>
          </p:cNvSpPr>
          <p:nvPr/>
        </p:nvSpPr>
        <p:spPr bwMode="auto">
          <a:xfrm rot="-1768185">
            <a:off x="457200" y="52578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0" name="Rectangle 60"/>
          <p:cNvSpPr>
            <a:spLocks noChangeArrowheads="1"/>
          </p:cNvSpPr>
          <p:nvPr/>
        </p:nvSpPr>
        <p:spPr bwMode="auto">
          <a:xfrm rot="1768185" flipH="1">
            <a:off x="8342313" y="5418138"/>
            <a:ext cx="457200" cy="1296987"/>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1" name="Rectangle 61"/>
          <p:cNvSpPr>
            <a:spLocks noChangeArrowheads="1"/>
          </p:cNvSpPr>
          <p:nvPr/>
        </p:nvSpPr>
        <p:spPr bwMode="auto">
          <a:xfrm rot="1768185" flipH="1">
            <a:off x="457200" y="152400"/>
            <a:ext cx="457200" cy="1296988"/>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8" name="Text Placeholder 17"/>
          <p:cNvSpPr>
            <a:spLocks noGrp="1"/>
          </p:cNvSpPr>
          <p:nvPr>
            <p:ph type="body" sz="half" idx="2"/>
          </p:nvPr>
        </p:nvSpPr>
        <p:spPr>
          <a:xfrm>
            <a:off x="1018122" y="944724"/>
            <a:ext cx="7262290" cy="4824536"/>
          </a:xfrm>
        </p:spPr>
        <p:txBody>
          <a:bodyPr/>
          <a:lstStyle/>
          <a:p>
            <a:r>
              <a:rPr lang="en-US" sz="3400" b="1" dirty="0">
                <a:solidFill>
                  <a:schemeClr val="tx1">
                    <a:lumMod val="50000"/>
                  </a:schemeClr>
                </a:solidFill>
                <a:latin typeface="Tahoma" pitchFamily="34" charset="0"/>
                <a:ea typeface="Tahoma" pitchFamily="34" charset="0"/>
                <a:cs typeface="Tahoma" pitchFamily="34" charset="0"/>
              </a:rPr>
              <a:t>Hebrews 1:1-2</a:t>
            </a:r>
            <a:endParaRPr lang="en-US" sz="3400" dirty="0">
              <a:solidFill>
                <a:schemeClr val="tx1">
                  <a:lumMod val="50000"/>
                </a:schemeClr>
              </a:solidFill>
              <a:latin typeface="Tahoma" pitchFamily="34" charset="0"/>
              <a:ea typeface="Tahoma" pitchFamily="34" charset="0"/>
              <a:cs typeface="Tahoma" pitchFamily="34" charset="0"/>
            </a:endParaRPr>
          </a:p>
          <a:p>
            <a:r>
              <a:rPr lang="en-US" sz="3400" dirty="0">
                <a:solidFill>
                  <a:schemeClr val="tx1">
                    <a:lumMod val="50000"/>
                  </a:schemeClr>
                </a:solidFill>
                <a:latin typeface="Tahoma" pitchFamily="34" charset="0"/>
                <a:ea typeface="Tahoma" pitchFamily="34" charset="0"/>
                <a:cs typeface="Tahoma" pitchFamily="34" charset="0"/>
              </a:rPr>
              <a:t>1 In the past God spoke to our forefathers through the prophets at many times and in various ways,</a:t>
            </a:r>
            <a:r>
              <a:rPr lang="en-US" sz="3400" baseline="30000" dirty="0">
                <a:solidFill>
                  <a:schemeClr val="tx1">
                    <a:lumMod val="50000"/>
                  </a:schemeClr>
                </a:solidFill>
                <a:latin typeface="Tahoma" pitchFamily="34" charset="0"/>
                <a:ea typeface="Tahoma" pitchFamily="34" charset="0"/>
                <a:cs typeface="Tahoma" pitchFamily="34" charset="0"/>
              </a:rPr>
              <a:t> 2 </a:t>
            </a:r>
            <a:r>
              <a:rPr lang="en-US" sz="3400" dirty="0">
                <a:solidFill>
                  <a:schemeClr val="tx1">
                    <a:lumMod val="50000"/>
                  </a:schemeClr>
                </a:solidFill>
                <a:latin typeface="Tahoma" pitchFamily="34" charset="0"/>
                <a:ea typeface="Tahoma" pitchFamily="34" charset="0"/>
                <a:cs typeface="Tahoma" pitchFamily="34" charset="0"/>
              </a:rPr>
              <a:t>but in these last days he has spoken to us by his Son, whom he appointed heir of all things, and through whom he made the universe.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7" name="Rectangle 57"/>
          <p:cNvSpPr>
            <a:spLocks noChangeArrowheads="1"/>
          </p:cNvSpPr>
          <p:nvPr/>
        </p:nvSpPr>
        <p:spPr bwMode="auto">
          <a:xfrm>
            <a:off x="493713" y="457200"/>
            <a:ext cx="8305800" cy="5867400"/>
          </a:xfrm>
          <a:prstGeom prst="rect">
            <a:avLst/>
          </a:prstGeom>
          <a:gradFill rotWithShape="0">
            <a:gsLst>
              <a:gs pos="0">
                <a:srgbClr val="F2FDF7"/>
              </a:gs>
              <a:gs pos="100000">
                <a:srgbClr val="F2FDF7">
                  <a:gamma/>
                  <a:shade val="86275"/>
                  <a:invGamma/>
                </a:srgbClr>
              </a:gs>
            </a:gsLst>
            <a:lin ang="2700000" scaled="1"/>
          </a:gradFill>
          <a:ln w="9525">
            <a:noFill/>
            <a:miter lim="800000"/>
            <a:headEnd/>
            <a:tailEnd/>
          </a:ln>
          <a:effectLst>
            <a:outerShdw dist="35921" dir="2700000" algn="ctr" rotWithShape="0">
              <a:schemeClr val="bg2">
                <a:alpha val="29999"/>
              </a:schemeClr>
            </a:outerShdw>
          </a:effectLst>
        </p:spPr>
        <p:txBody>
          <a:bodyPr wrap="none" anchor="ctr"/>
          <a:lstStyle/>
          <a:p>
            <a:endParaRPr lang="en-US" dirty="0"/>
          </a:p>
        </p:txBody>
      </p:sp>
      <p:sp>
        <p:nvSpPr>
          <p:cNvPr id="10298" name="Rectangle 58"/>
          <p:cNvSpPr>
            <a:spLocks noChangeArrowheads="1"/>
          </p:cNvSpPr>
          <p:nvPr/>
        </p:nvSpPr>
        <p:spPr bwMode="auto">
          <a:xfrm rot="-1768185">
            <a:off x="8229600" y="1524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299" name="Rectangle 59"/>
          <p:cNvSpPr>
            <a:spLocks noChangeArrowheads="1"/>
          </p:cNvSpPr>
          <p:nvPr/>
        </p:nvSpPr>
        <p:spPr bwMode="auto">
          <a:xfrm rot="-1768185">
            <a:off x="457200" y="52578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0" name="Rectangle 60"/>
          <p:cNvSpPr>
            <a:spLocks noChangeArrowheads="1"/>
          </p:cNvSpPr>
          <p:nvPr/>
        </p:nvSpPr>
        <p:spPr bwMode="auto">
          <a:xfrm rot="1768185" flipH="1">
            <a:off x="8342313" y="5418138"/>
            <a:ext cx="457200" cy="1296987"/>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1" name="Rectangle 61"/>
          <p:cNvSpPr>
            <a:spLocks noChangeArrowheads="1"/>
          </p:cNvSpPr>
          <p:nvPr/>
        </p:nvSpPr>
        <p:spPr bwMode="auto">
          <a:xfrm rot="1768185" flipH="1">
            <a:off x="457200" y="152400"/>
            <a:ext cx="457200" cy="1296988"/>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8" name="Text Placeholder 17"/>
          <p:cNvSpPr>
            <a:spLocks noGrp="1"/>
          </p:cNvSpPr>
          <p:nvPr>
            <p:ph type="body" sz="half" idx="2"/>
          </p:nvPr>
        </p:nvSpPr>
        <p:spPr>
          <a:xfrm>
            <a:off x="1018122" y="944724"/>
            <a:ext cx="7262290" cy="4824536"/>
          </a:xfrm>
        </p:spPr>
        <p:txBody>
          <a:bodyPr/>
          <a:lstStyle/>
          <a:p>
            <a:r>
              <a:rPr lang="en-US" sz="6000" b="1" u="sng" dirty="0" smtClean="0">
                <a:solidFill>
                  <a:schemeClr val="tx1"/>
                </a:solidFill>
                <a:latin typeface="Tahoma" pitchFamily="34" charset="0"/>
                <a:ea typeface="Tahoma" pitchFamily="34" charset="0"/>
                <a:cs typeface="Tahoma" pitchFamily="34" charset="0"/>
              </a:rPr>
              <a:t>B</a:t>
            </a:r>
            <a:r>
              <a:rPr lang="en-US" sz="6000" b="1" u="sng" dirty="0">
                <a:solidFill>
                  <a:schemeClr val="tx1"/>
                </a:solidFill>
                <a:latin typeface="Tahoma" pitchFamily="34" charset="0"/>
                <a:ea typeface="Tahoma" pitchFamily="34" charset="0"/>
                <a:cs typeface="Tahoma" pitchFamily="34" charset="0"/>
              </a:rPr>
              <a:t>:  </a:t>
            </a:r>
            <a:r>
              <a:rPr lang="en-US" sz="4000" b="1" u="sng" dirty="0">
                <a:solidFill>
                  <a:schemeClr val="tx1"/>
                </a:solidFill>
                <a:latin typeface="Tahoma" pitchFamily="34" charset="0"/>
                <a:ea typeface="Tahoma" pitchFamily="34" charset="0"/>
                <a:cs typeface="Tahoma" pitchFamily="34" charset="0"/>
              </a:rPr>
              <a:t>BIBLIOGRAPHY</a:t>
            </a:r>
            <a:endParaRPr lang="en-US" sz="4000" dirty="0">
              <a:solidFill>
                <a:schemeClr val="tx1"/>
              </a:solidFill>
              <a:latin typeface="Tahoma" pitchFamily="34" charset="0"/>
              <a:ea typeface="Tahoma" pitchFamily="34" charset="0"/>
              <a:cs typeface="Tahoma" pitchFamily="34" charset="0"/>
            </a:endParaRPr>
          </a:p>
          <a:p>
            <a:endParaRPr lang="en-US" sz="2800" b="1" dirty="0" smtClean="0">
              <a:solidFill>
                <a:schemeClr val="tx1"/>
              </a:solidFill>
              <a:latin typeface="Tahoma" pitchFamily="34" charset="0"/>
              <a:ea typeface="Tahoma" pitchFamily="34" charset="0"/>
              <a:cs typeface="Tahoma" pitchFamily="34" charset="0"/>
            </a:endParaRPr>
          </a:p>
          <a:p>
            <a:r>
              <a:rPr lang="en-US" sz="3200" b="1" dirty="0" smtClean="0">
                <a:solidFill>
                  <a:schemeClr val="tx1"/>
                </a:solidFill>
                <a:latin typeface="Tahoma" pitchFamily="34" charset="0"/>
                <a:ea typeface="Tahoma" pitchFamily="34" charset="0"/>
                <a:cs typeface="Tahoma" pitchFamily="34" charset="0"/>
              </a:rPr>
              <a:t>B. The </a:t>
            </a:r>
            <a:r>
              <a:rPr lang="en-US" sz="3200" b="1" dirty="0">
                <a:solidFill>
                  <a:schemeClr val="tx1"/>
                </a:solidFill>
                <a:latin typeface="Tahoma" pitchFamily="34" charset="0"/>
                <a:ea typeface="Tahoma" pitchFamily="34" charset="0"/>
                <a:cs typeface="Tahoma" pitchFamily="34" charset="0"/>
              </a:rPr>
              <a:t>Time Span Between Manuscripts</a:t>
            </a:r>
            <a:endParaRPr lang="en-US" sz="3200" dirty="0">
              <a:solidFill>
                <a:schemeClr val="tx1"/>
              </a:solidFill>
              <a:latin typeface="Tahoma" pitchFamily="34" charset="0"/>
              <a:ea typeface="Tahoma" pitchFamily="34" charset="0"/>
              <a:cs typeface="Tahoma" pitchFamily="34" charset="0"/>
            </a:endParaRPr>
          </a:p>
          <a:p>
            <a:r>
              <a:rPr lang="en-US" sz="3200" dirty="0" smtClean="0">
                <a:solidFill>
                  <a:schemeClr val="tx1"/>
                </a:solidFill>
                <a:latin typeface="Tahoma" pitchFamily="34" charset="0"/>
                <a:ea typeface="Tahoma" pitchFamily="34" charset="0"/>
                <a:cs typeface="Tahoma" pitchFamily="34" charset="0"/>
              </a:rPr>
              <a:t>1. Plato’s </a:t>
            </a:r>
            <a:r>
              <a:rPr lang="en-US" sz="3200" dirty="0" err="1">
                <a:solidFill>
                  <a:schemeClr val="tx1"/>
                </a:solidFill>
                <a:latin typeface="Tahoma" pitchFamily="34" charset="0"/>
                <a:ea typeface="Tahoma" pitchFamily="34" charset="0"/>
                <a:cs typeface="Tahoma" pitchFamily="34" charset="0"/>
              </a:rPr>
              <a:t>Tetralogies</a:t>
            </a:r>
            <a:endParaRPr lang="en-US" sz="3200" dirty="0">
              <a:solidFill>
                <a:schemeClr val="tx1"/>
              </a:solidFill>
              <a:latin typeface="Tahoma" pitchFamily="34" charset="0"/>
              <a:ea typeface="Tahoma" pitchFamily="34" charset="0"/>
              <a:cs typeface="Tahoma" pitchFamily="34" charset="0"/>
            </a:endParaRPr>
          </a:p>
          <a:p>
            <a:pPr marL="514350" indent="-514350"/>
            <a:r>
              <a:rPr lang="en-US" sz="3200" dirty="0" smtClean="0">
                <a:solidFill>
                  <a:schemeClr val="tx1"/>
                </a:solidFill>
                <a:latin typeface="Tahoma" pitchFamily="34" charset="0"/>
                <a:ea typeface="Tahoma" pitchFamily="34" charset="0"/>
                <a:cs typeface="Tahoma" pitchFamily="34" charset="0"/>
              </a:rPr>
              <a:t>a. Written</a:t>
            </a:r>
            <a:r>
              <a:rPr lang="en-US" sz="3200" dirty="0">
                <a:solidFill>
                  <a:schemeClr val="tx1"/>
                </a:solidFill>
                <a:latin typeface="Tahoma" pitchFamily="34" charset="0"/>
                <a:ea typeface="Tahoma" pitchFamily="34" charset="0"/>
                <a:cs typeface="Tahoma" pitchFamily="34" charset="0"/>
              </a:rPr>
              <a:t>: </a:t>
            </a:r>
            <a:r>
              <a:rPr lang="en-US" sz="3200" dirty="0" smtClean="0">
                <a:solidFill>
                  <a:schemeClr val="tx1"/>
                </a:solidFill>
                <a:latin typeface="Tahoma" pitchFamily="34" charset="0"/>
                <a:ea typeface="Tahoma" pitchFamily="34" charset="0"/>
                <a:cs typeface="Tahoma" pitchFamily="34" charset="0"/>
              </a:rPr>
              <a:t>400 </a:t>
            </a:r>
            <a:r>
              <a:rPr lang="en-US" sz="3200" dirty="0">
                <a:solidFill>
                  <a:schemeClr val="tx1"/>
                </a:solidFill>
                <a:latin typeface="Tahoma" pitchFamily="34" charset="0"/>
                <a:ea typeface="Tahoma" pitchFamily="34" charset="0"/>
                <a:cs typeface="Tahoma" pitchFamily="34" charset="0"/>
              </a:rPr>
              <a:t>BC</a:t>
            </a:r>
          </a:p>
          <a:p>
            <a:pPr marL="514350" indent="-514350"/>
            <a:r>
              <a:rPr lang="en-US" sz="3200" dirty="0" smtClean="0">
                <a:solidFill>
                  <a:schemeClr val="tx1"/>
                </a:solidFill>
                <a:latin typeface="Tahoma" pitchFamily="34" charset="0"/>
                <a:ea typeface="Tahoma" pitchFamily="34" charset="0"/>
                <a:cs typeface="Tahoma" pitchFamily="34" charset="0"/>
              </a:rPr>
              <a:t>b. Earliest </a:t>
            </a:r>
            <a:r>
              <a:rPr lang="en-US" sz="3200" dirty="0">
                <a:solidFill>
                  <a:schemeClr val="tx1"/>
                </a:solidFill>
                <a:latin typeface="Tahoma" pitchFamily="34" charset="0"/>
                <a:ea typeface="Tahoma" pitchFamily="34" charset="0"/>
                <a:cs typeface="Tahoma" pitchFamily="34" charset="0"/>
              </a:rPr>
              <a:t>extant copies: </a:t>
            </a:r>
            <a:r>
              <a:rPr lang="en-US" sz="3200" dirty="0" smtClean="0">
                <a:solidFill>
                  <a:schemeClr val="tx1"/>
                </a:solidFill>
                <a:latin typeface="Tahoma" pitchFamily="34" charset="0"/>
                <a:ea typeface="Tahoma" pitchFamily="34" charset="0"/>
                <a:cs typeface="Tahoma" pitchFamily="34" charset="0"/>
              </a:rPr>
              <a:t>900 </a:t>
            </a:r>
            <a:r>
              <a:rPr lang="en-US" sz="3200" dirty="0">
                <a:solidFill>
                  <a:schemeClr val="tx1"/>
                </a:solidFill>
                <a:latin typeface="Tahoma" pitchFamily="34" charset="0"/>
                <a:ea typeface="Tahoma" pitchFamily="34" charset="0"/>
                <a:cs typeface="Tahoma" pitchFamily="34" charset="0"/>
              </a:rPr>
              <a:t>AD</a:t>
            </a:r>
          </a:p>
          <a:p>
            <a:r>
              <a:rPr lang="en-US" sz="3200" dirty="0" smtClean="0">
                <a:solidFill>
                  <a:schemeClr val="tx1"/>
                </a:solidFill>
                <a:latin typeface="Tahoma" pitchFamily="34" charset="0"/>
                <a:ea typeface="Tahoma" pitchFamily="34" charset="0"/>
                <a:cs typeface="Tahoma" pitchFamily="34" charset="0"/>
              </a:rPr>
              <a:t>c. Span: Nearly </a:t>
            </a:r>
            <a:r>
              <a:rPr lang="en-US" sz="3200" dirty="0">
                <a:solidFill>
                  <a:schemeClr val="tx1"/>
                </a:solidFill>
                <a:latin typeface="Tahoma" pitchFamily="34" charset="0"/>
                <a:ea typeface="Tahoma" pitchFamily="34" charset="0"/>
                <a:cs typeface="Tahoma" pitchFamily="34" charset="0"/>
              </a:rPr>
              <a:t>1300 years</a:t>
            </a:r>
          </a:p>
          <a:p>
            <a:r>
              <a:rPr lang="en-US" sz="2800" dirty="0">
                <a:solidFill>
                  <a:schemeClr val="tx1"/>
                </a:solidFill>
                <a:latin typeface="+mn-lt"/>
                <a:ea typeface="+mn-ea"/>
                <a:cs typeface="+mn-cs"/>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blinds(horizontal)">
                                      <p:cBhvr>
                                        <p:cTn id="7" dur="500"/>
                                        <p:tgtEl>
                                          <p:spTgt spid="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xEl>
                                              <p:pRg st="2" end="2"/>
                                            </p:txEl>
                                          </p:spTgt>
                                        </p:tgtEl>
                                        <p:attrNameLst>
                                          <p:attrName>style.visibility</p:attrName>
                                        </p:attrNameLst>
                                      </p:cBhvr>
                                      <p:to>
                                        <p:strVal val="visible"/>
                                      </p:to>
                                    </p:set>
                                    <p:animEffect transition="in" filter="blinds(horizontal)">
                                      <p:cBhvr>
                                        <p:cTn id="12" dur="500"/>
                                        <p:tgtEl>
                                          <p:spTgt spid="1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
                                            <p:txEl>
                                              <p:pRg st="3" end="3"/>
                                            </p:txEl>
                                          </p:spTgt>
                                        </p:tgtEl>
                                        <p:attrNameLst>
                                          <p:attrName>style.visibility</p:attrName>
                                        </p:attrNameLst>
                                      </p:cBhvr>
                                      <p:to>
                                        <p:strVal val="visible"/>
                                      </p:to>
                                    </p:set>
                                    <p:animEffect transition="in" filter="blinds(horizontal)">
                                      <p:cBhvr>
                                        <p:cTn id="17" dur="500"/>
                                        <p:tgtEl>
                                          <p:spTgt spid="1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8">
                                            <p:txEl>
                                              <p:pRg st="4" end="4"/>
                                            </p:txEl>
                                          </p:spTgt>
                                        </p:tgtEl>
                                        <p:attrNameLst>
                                          <p:attrName>style.visibility</p:attrName>
                                        </p:attrNameLst>
                                      </p:cBhvr>
                                      <p:to>
                                        <p:strVal val="visible"/>
                                      </p:to>
                                    </p:set>
                                    <p:animEffect transition="in" filter="blinds(horizontal)">
                                      <p:cBhvr>
                                        <p:cTn id="22" dur="500"/>
                                        <p:tgtEl>
                                          <p:spTgt spid="1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8">
                                            <p:txEl>
                                              <p:pRg st="5" end="5"/>
                                            </p:txEl>
                                          </p:spTgt>
                                        </p:tgtEl>
                                        <p:attrNameLst>
                                          <p:attrName>style.visibility</p:attrName>
                                        </p:attrNameLst>
                                      </p:cBhvr>
                                      <p:to>
                                        <p:strVal val="visible"/>
                                      </p:to>
                                    </p:set>
                                    <p:animEffect transition="in" filter="blinds(horizontal)">
                                      <p:cBhvr>
                                        <p:cTn id="27" dur="500"/>
                                        <p:tgtEl>
                                          <p:spTgt spid="18">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8">
                                            <p:txEl>
                                              <p:pRg st="6" end="6"/>
                                            </p:txEl>
                                          </p:spTgt>
                                        </p:tgtEl>
                                        <p:attrNameLst>
                                          <p:attrName>style.visibility</p:attrName>
                                        </p:attrNameLst>
                                      </p:cBhvr>
                                      <p:to>
                                        <p:strVal val="visible"/>
                                      </p:to>
                                    </p:set>
                                    <p:animEffect transition="in" filter="blinds(horizontal)">
                                      <p:cBhvr>
                                        <p:cTn id="32" dur="500"/>
                                        <p:tgtEl>
                                          <p:spTgt spid="18">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8">
                                            <p:txEl>
                                              <p:pRg st="7" end="7"/>
                                            </p:txEl>
                                          </p:spTgt>
                                        </p:tgtEl>
                                        <p:attrNameLst>
                                          <p:attrName>style.visibility</p:attrName>
                                        </p:attrNameLst>
                                      </p:cBhvr>
                                      <p:to>
                                        <p:strVal val="visible"/>
                                      </p:to>
                                    </p:set>
                                    <p:animEffect transition="in" filter="blinds(horizontal)">
                                      <p:cBhvr>
                                        <p:cTn id="37" dur="500"/>
                                        <p:tgtEl>
                                          <p:spTgt spid="1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7" name="Rectangle 57"/>
          <p:cNvSpPr>
            <a:spLocks noChangeArrowheads="1"/>
          </p:cNvSpPr>
          <p:nvPr/>
        </p:nvSpPr>
        <p:spPr bwMode="auto">
          <a:xfrm>
            <a:off x="493713" y="457200"/>
            <a:ext cx="8305800" cy="5867400"/>
          </a:xfrm>
          <a:prstGeom prst="rect">
            <a:avLst/>
          </a:prstGeom>
          <a:gradFill rotWithShape="0">
            <a:gsLst>
              <a:gs pos="0">
                <a:srgbClr val="F2FDF7"/>
              </a:gs>
              <a:gs pos="100000">
                <a:srgbClr val="F2FDF7">
                  <a:gamma/>
                  <a:shade val="86275"/>
                  <a:invGamma/>
                </a:srgbClr>
              </a:gs>
            </a:gsLst>
            <a:lin ang="2700000" scaled="1"/>
          </a:gradFill>
          <a:ln w="9525">
            <a:noFill/>
            <a:miter lim="800000"/>
            <a:headEnd/>
            <a:tailEnd/>
          </a:ln>
          <a:effectLst>
            <a:outerShdw dist="35921" dir="2700000" algn="ctr" rotWithShape="0">
              <a:schemeClr val="bg2">
                <a:alpha val="29999"/>
              </a:schemeClr>
            </a:outerShdw>
          </a:effectLst>
        </p:spPr>
        <p:txBody>
          <a:bodyPr wrap="none" anchor="ctr"/>
          <a:lstStyle/>
          <a:p>
            <a:endParaRPr lang="en-US" dirty="0"/>
          </a:p>
        </p:txBody>
      </p:sp>
      <p:sp>
        <p:nvSpPr>
          <p:cNvPr id="10298" name="Rectangle 58"/>
          <p:cNvSpPr>
            <a:spLocks noChangeArrowheads="1"/>
          </p:cNvSpPr>
          <p:nvPr/>
        </p:nvSpPr>
        <p:spPr bwMode="auto">
          <a:xfrm rot="-1768185">
            <a:off x="8229600" y="1524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299" name="Rectangle 59"/>
          <p:cNvSpPr>
            <a:spLocks noChangeArrowheads="1"/>
          </p:cNvSpPr>
          <p:nvPr/>
        </p:nvSpPr>
        <p:spPr bwMode="auto">
          <a:xfrm rot="-1768185">
            <a:off x="457200" y="52578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0" name="Rectangle 60"/>
          <p:cNvSpPr>
            <a:spLocks noChangeArrowheads="1"/>
          </p:cNvSpPr>
          <p:nvPr/>
        </p:nvSpPr>
        <p:spPr bwMode="auto">
          <a:xfrm rot="1768185" flipH="1">
            <a:off x="8342313" y="5418138"/>
            <a:ext cx="457200" cy="1296987"/>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1" name="Rectangle 61"/>
          <p:cNvSpPr>
            <a:spLocks noChangeArrowheads="1"/>
          </p:cNvSpPr>
          <p:nvPr/>
        </p:nvSpPr>
        <p:spPr bwMode="auto">
          <a:xfrm rot="1768185" flipH="1">
            <a:off x="457200" y="152400"/>
            <a:ext cx="457200" cy="1296988"/>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8" name="Text Placeholder 17"/>
          <p:cNvSpPr>
            <a:spLocks noGrp="1"/>
          </p:cNvSpPr>
          <p:nvPr>
            <p:ph type="body" sz="half" idx="2"/>
          </p:nvPr>
        </p:nvSpPr>
        <p:spPr>
          <a:xfrm>
            <a:off x="1018122" y="944724"/>
            <a:ext cx="7262290" cy="4824536"/>
          </a:xfrm>
        </p:spPr>
        <p:txBody>
          <a:bodyPr/>
          <a:lstStyle/>
          <a:p>
            <a:r>
              <a:rPr lang="en-US" sz="4000" b="1" u="sng" dirty="0" smtClean="0">
                <a:solidFill>
                  <a:schemeClr val="tx1"/>
                </a:solidFill>
                <a:latin typeface="Tahoma" pitchFamily="34" charset="0"/>
                <a:ea typeface="Tahoma" pitchFamily="34" charset="0"/>
                <a:cs typeface="Tahoma" pitchFamily="34" charset="0"/>
              </a:rPr>
              <a:t>B</a:t>
            </a:r>
            <a:r>
              <a:rPr lang="en-US" sz="4000" b="1" u="sng" dirty="0">
                <a:solidFill>
                  <a:schemeClr val="tx1"/>
                </a:solidFill>
                <a:latin typeface="Tahoma" pitchFamily="34" charset="0"/>
                <a:ea typeface="Tahoma" pitchFamily="34" charset="0"/>
                <a:cs typeface="Tahoma" pitchFamily="34" charset="0"/>
              </a:rPr>
              <a:t>:  BIBLIOGRAPHY</a:t>
            </a:r>
            <a:endParaRPr lang="en-US" sz="4000" dirty="0">
              <a:solidFill>
                <a:schemeClr val="tx1"/>
              </a:solidFill>
              <a:latin typeface="Tahoma" pitchFamily="34" charset="0"/>
              <a:ea typeface="Tahoma" pitchFamily="34" charset="0"/>
              <a:cs typeface="Tahoma" pitchFamily="34" charset="0"/>
            </a:endParaRPr>
          </a:p>
          <a:p>
            <a:endParaRPr lang="en-US" sz="2800" b="1" dirty="0" smtClean="0">
              <a:solidFill>
                <a:schemeClr val="tx1"/>
              </a:solidFill>
              <a:latin typeface="Tahoma" pitchFamily="34" charset="0"/>
              <a:ea typeface="Tahoma" pitchFamily="34" charset="0"/>
              <a:cs typeface="Tahoma" pitchFamily="34" charset="0"/>
            </a:endParaRPr>
          </a:p>
          <a:p>
            <a:r>
              <a:rPr lang="en-US" sz="3200" dirty="0" smtClean="0">
                <a:solidFill>
                  <a:schemeClr val="tx1"/>
                </a:solidFill>
                <a:latin typeface="Tahoma" pitchFamily="34" charset="0"/>
                <a:ea typeface="Tahoma" pitchFamily="34" charset="0"/>
                <a:cs typeface="Tahoma" pitchFamily="34" charset="0"/>
              </a:rPr>
              <a:t>2. Caesar’s </a:t>
            </a:r>
            <a:r>
              <a:rPr lang="en-US" sz="3200" dirty="0">
                <a:solidFill>
                  <a:schemeClr val="tx1"/>
                </a:solidFill>
                <a:latin typeface="Tahoma" pitchFamily="34" charset="0"/>
                <a:ea typeface="Tahoma" pitchFamily="34" charset="0"/>
                <a:cs typeface="Tahoma" pitchFamily="34" charset="0"/>
              </a:rPr>
              <a:t>Gallic Wars</a:t>
            </a:r>
          </a:p>
          <a:p>
            <a:r>
              <a:rPr lang="en-US" sz="3200" dirty="0" smtClean="0">
                <a:solidFill>
                  <a:schemeClr val="tx1"/>
                </a:solidFill>
                <a:latin typeface="Tahoma" pitchFamily="34" charset="0"/>
                <a:ea typeface="Tahoma" pitchFamily="34" charset="0"/>
                <a:cs typeface="Tahoma" pitchFamily="34" charset="0"/>
              </a:rPr>
              <a:t>a. Written</a:t>
            </a:r>
            <a:r>
              <a:rPr lang="en-US" sz="3200" dirty="0">
                <a:solidFill>
                  <a:schemeClr val="tx1"/>
                </a:solidFill>
                <a:latin typeface="Tahoma" pitchFamily="34" charset="0"/>
                <a:ea typeface="Tahoma" pitchFamily="34" charset="0"/>
                <a:cs typeface="Tahoma" pitchFamily="34" charset="0"/>
              </a:rPr>
              <a:t>:  60 BC</a:t>
            </a:r>
          </a:p>
          <a:p>
            <a:r>
              <a:rPr lang="en-US" sz="3200" dirty="0" smtClean="0">
                <a:solidFill>
                  <a:schemeClr val="tx1"/>
                </a:solidFill>
                <a:latin typeface="Tahoma" pitchFamily="34" charset="0"/>
                <a:ea typeface="Tahoma" pitchFamily="34" charset="0"/>
                <a:cs typeface="Tahoma" pitchFamily="34" charset="0"/>
              </a:rPr>
              <a:t>b. Earliest </a:t>
            </a:r>
            <a:r>
              <a:rPr lang="en-US" sz="3200" dirty="0">
                <a:solidFill>
                  <a:schemeClr val="tx1"/>
                </a:solidFill>
                <a:latin typeface="Tahoma" pitchFamily="34" charset="0"/>
                <a:ea typeface="Tahoma" pitchFamily="34" charset="0"/>
                <a:cs typeface="Tahoma" pitchFamily="34" charset="0"/>
              </a:rPr>
              <a:t>copies: 900 AD </a:t>
            </a:r>
          </a:p>
          <a:p>
            <a:r>
              <a:rPr lang="en-US" sz="3200" dirty="0" smtClean="0">
                <a:solidFill>
                  <a:schemeClr val="tx1"/>
                </a:solidFill>
                <a:latin typeface="Tahoma" pitchFamily="34" charset="0"/>
                <a:ea typeface="Tahoma" pitchFamily="34" charset="0"/>
                <a:cs typeface="Tahoma" pitchFamily="34" charset="0"/>
              </a:rPr>
              <a:t>c. Span</a:t>
            </a:r>
            <a:r>
              <a:rPr lang="en-US" sz="3200" dirty="0">
                <a:solidFill>
                  <a:schemeClr val="tx1"/>
                </a:solidFill>
                <a:latin typeface="Tahoma" pitchFamily="34" charset="0"/>
                <a:ea typeface="Tahoma" pitchFamily="34" charset="0"/>
                <a:cs typeface="Tahoma" pitchFamily="34" charset="0"/>
              </a:rPr>
              <a:t>: Nearly 1000 years</a:t>
            </a:r>
          </a:p>
          <a:p>
            <a:r>
              <a:rPr lang="en-US" sz="2800" dirty="0">
                <a:solidFill>
                  <a:schemeClr val="tx1"/>
                </a:solidFill>
                <a:latin typeface="+mn-lt"/>
                <a:ea typeface="+mn-ea"/>
                <a:cs typeface="+mn-cs"/>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blinds(horizontal)">
                                      <p:cBhvr>
                                        <p:cTn id="7" dur="500"/>
                                        <p:tgtEl>
                                          <p:spTgt spid="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xEl>
                                              <p:pRg st="2" end="2"/>
                                            </p:txEl>
                                          </p:spTgt>
                                        </p:tgtEl>
                                        <p:attrNameLst>
                                          <p:attrName>style.visibility</p:attrName>
                                        </p:attrNameLst>
                                      </p:cBhvr>
                                      <p:to>
                                        <p:strVal val="visible"/>
                                      </p:to>
                                    </p:set>
                                    <p:animEffect transition="in" filter="blinds(horizontal)">
                                      <p:cBhvr>
                                        <p:cTn id="12" dur="500"/>
                                        <p:tgtEl>
                                          <p:spTgt spid="1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
                                            <p:txEl>
                                              <p:pRg st="3" end="3"/>
                                            </p:txEl>
                                          </p:spTgt>
                                        </p:tgtEl>
                                        <p:attrNameLst>
                                          <p:attrName>style.visibility</p:attrName>
                                        </p:attrNameLst>
                                      </p:cBhvr>
                                      <p:to>
                                        <p:strVal val="visible"/>
                                      </p:to>
                                    </p:set>
                                    <p:animEffect transition="in" filter="blinds(horizontal)">
                                      <p:cBhvr>
                                        <p:cTn id="17" dur="500"/>
                                        <p:tgtEl>
                                          <p:spTgt spid="1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8">
                                            <p:txEl>
                                              <p:pRg st="4" end="4"/>
                                            </p:txEl>
                                          </p:spTgt>
                                        </p:tgtEl>
                                        <p:attrNameLst>
                                          <p:attrName>style.visibility</p:attrName>
                                        </p:attrNameLst>
                                      </p:cBhvr>
                                      <p:to>
                                        <p:strVal val="visible"/>
                                      </p:to>
                                    </p:set>
                                    <p:animEffect transition="in" filter="blinds(horizontal)">
                                      <p:cBhvr>
                                        <p:cTn id="22" dur="500"/>
                                        <p:tgtEl>
                                          <p:spTgt spid="1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8">
                                            <p:txEl>
                                              <p:pRg st="5" end="5"/>
                                            </p:txEl>
                                          </p:spTgt>
                                        </p:tgtEl>
                                        <p:attrNameLst>
                                          <p:attrName>style.visibility</p:attrName>
                                        </p:attrNameLst>
                                      </p:cBhvr>
                                      <p:to>
                                        <p:strVal val="visible"/>
                                      </p:to>
                                    </p:set>
                                    <p:animEffect transition="in" filter="blinds(horizontal)">
                                      <p:cBhvr>
                                        <p:cTn id="27" dur="500"/>
                                        <p:tgtEl>
                                          <p:spTgt spid="18">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8">
                                            <p:txEl>
                                              <p:pRg st="6" end="6"/>
                                            </p:txEl>
                                          </p:spTgt>
                                        </p:tgtEl>
                                        <p:attrNameLst>
                                          <p:attrName>style.visibility</p:attrName>
                                        </p:attrNameLst>
                                      </p:cBhvr>
                                      <p:to>
                                        <p:strVal val="visible"/>
                                      </p:to>
                                    </p:set>
                                    <p:animEffect transition="in" filter="blinds(horizontal)">
                                      <p:cBhvr>
                                        <p:cTn id="32" dur="500"/>
                                        <p:tgtEl>
                                          <p:spTgt spid="1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7" name="Rectangle 57"/>
          <p:cNvSpPr>
            <a:spLocks noChangeArrowheads="1"/>
          </p:cNvSpPr>
          <p:nvPr/>
        </p:nvSpPr>
        <p:spPr bwMode="auto">
          <a:xfrm>
            <a:off x="493713" y="457200"/>
            <a:ext cx="8305800" cy="5867400"/>
          </a:xfrm>
          <a:prstGeom prst="rect">
            <a:avLst/>
          </a:prstGeom>
          <a:gradFill rotWithShape="0">
            <a:gsLst>
              <a:gs pos="0">
                <a:srgbClr val="F2FDF7"/>
              </a:gs>
              <a:gs pos="100000">
                <a:srgbClr val="F2FDF7">
                  <a:gamma/>
                  <a:shade val="86275"/>
                  <a:invGamma/>
                </a:srgbClr>
              </a:gs>
            </a:gsLst>
            <a:lin ang="2700000" scaled="1"/>
          </a:gradFill>
          <a:ln w="9525">
            <a:noFill/>
            <a:miter lim="800000"/>
            <a:headEnd/>
            <a:tailEnd/>
          </a:ln>
          <a:effectLst>
            <a:outerShdw dist="35921" dir="2700000" algn="ctr" rotWithShape="0">
              <a:schemeClr val="bg2">
                <a:alpha val="29999"/>
              </a:schemeClr>
            </a:outerShdw>
          </a:effectLst>
        </p:spPr>
        <p:txBody>
          <a:bodyPr wrap="none" anchor="ctr"/>
          <a:lstStyle/>
          <a:p>
            <a:endParaRPr lang="en-US" dirty="0"/>
          </a:p>
        </p:txBody>
      </p:sp>
      <p:sp>
        <p:nvSpPr>
          <p:cNvPr id="10298" name="Rectangle 58"/>
          <p:cNvSpPr>
            <a:spLocks noChangeArrowheads="1"/>
          </p:cNvSpPr>
          <p:nvPr/>
        </p:nvSpPr>
        <p:spPr bwMode="auto">
          <a:xfrm rot="-1768185">
            <a:off x="8229600" y="1524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299" name="Rectangle 59"/>
          <p:cNvSpPr>
            <a:spLocks noChangeArrowheads="1"/>
          </p:cNvSpPr>
          <p:nvPr/>
        </p:nvSpPr>
        <p:spPr bwMode="auto">
          <a:xfrm rot="-1768185">
            <a:off x="457200" y="52578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0" name="Rectangle 60"/>
          <p:cNvSpPr>
            <a:spLocks noChangeArrowheads="1"/>
          </p:cNvSpPr>
          <p:nvPr/>
        </p:nvSpPr>
        <p:spPr bwMode="auto">
          <a:xfrm rot="1768185" flipH="1">
            <a:off x="8342313" y="5418138"/>
            <a:ext cx="457200" cy="1296987"/>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1" name="Rectangle 61"/>
          <p:cNvSpPr>
            <a:spLocks noChangeArrowheads="1"/>
          </p:cNvSpPr>
          <p:nvPr/>
        </p:nvSpPr>
        <p:spPr bwMode="auto">
          <a:xfrm rot="1768185" flipH="1">
            <a:off x="457200" y="152400"/>
            <a:ext cx="457200" cy="1296988"/>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8" name="Text Placeholder 17"/>
          <p:cNvSpPr>
            <a:spLocks noGrp="1"/>
          </p:cNvSpPr>
          <p:nvPr>
            <p:ph type="body" sz="half" idx="2"/>
          </p:nvPr>
        </p:nvSpPr>
        <p:spPr>
          <a:xfrm>
            <a:off x="1018122" y="944724"/>
            <a:ext cx="7262290" cy="4824536"/>
          </a:xfrm>
        </p:spPr>
        <p:txBody>
          <a:bodyPr/>
          <a:lstStyle/>
          <a:p>
            <a:r>
              <a:rPr lang="en-US" sz="4000" b="1" u="sng" dirty="0" smtClean="0">
                <a:solidFill>
                  <a:schemeClr val="tx1"/>
                </a:solidFill>
                <a:latin typeface="Tahoma" pitchFamily="34" charset="0"/>
                <a:ea typeface="Tahoma" pitchFamily="34" charset="0"/>
                <a:cs typeface="Tahoma" pitchFamily="34" charset="0"/>
              </a:rPr>
              <a:t>B</a:t>
            </a:r>
            <a:r>
              <a:rPr lang="en-US" sz="4000" b="1" u="sng" dirty="0">
                <a:solidFill>
                  <a:schemeClr val="tx1"/>
                </a:solidFill>
                <a:latin typeface="Tahoma" pitchFamily="34" charset="0"/>
                <a:ea typeface="Tahoma" pitchFamily="34" charset="0"/>
                <a:cs typeface="Tahoma" pitchFamily="34" charset="0"/>
              </a:rPr>
              <a:t>:  BIBLIOGRAPHY</a:t>
            </a:r>
            <a:endParaRPr lang="en-US" sz="4000" dirty="0">
              <a:solidFill>
                <a:schemeClr val="tx1"/>
              </a:solidFill>
              <a:latin typeface="Tahoma" pitchFamily="34" charset="0"/>
              <a:ea typeface="Tahoma" pitchFamily="34" charset="0"/>
              <a:cs typeface="Tahoma" pitchFamily="34" charset="0"/>
            </a:endParaRPr>
          </a:p>
          <a:p>
            <a:endParaRPr lang="en-US" sz="2800" b="1" dirty="0" smtClean="0">
              <a:solidFill>
                <a:schemeClr val="tx1"/>
              </a:solidFill>
              <a:latin typeface="Tahoma" pitchFamily="34" charset="0"/>
              <a:ea typeface="Tahoma" pitchFamily="34" charset="0"/>
              <a:cs typeface="Tahoma" pitchFamily="34" charset="0"/>
            </a:endParaRPr>
          </a:p>
          <a:p>
            <a:r>
              <a:rPr lang="en-US" sz="3200" dirty="0" smtClean="0">
                <a:solidFill>
                  <a:schemeClr val="tx1"/>
                </a:solidFill>
                <a:latin typeface="Tahoma" pitchFamily="34" charset="0"/>
                <a:ea typeface="Tahoma" pitchFamily="34" charset="0"/>
                <a:cs typeface="Tahoma" pitchFamily="34" charset="0"/>
              </a:rPr>
              <a:t>3. Homer’s </a:t>
            </a:r>
            <a:r>
              <a:rPr lang="en-US" sz="3200" dirty="0">
                <a:solidFill>
                  <a:schemeClr val="tx1"/>
                </a:solidFill>
                <a:latin typeface="Tahoma" pitchFamily="34" charset="0"/>
                <a:ea typeface="Tahoma" pitchFamily="34" charset="0"/>
                <a:cs typeface="Tahoma" pitchFamily="34" charset="0"/>
              </a:rPr>
              <a:t>Iliad</a:t>
            </a:r>
          </a:p>
          <a:p>
            <a:r>
              <a:rPr lang="en-US" sz="3200" dirty="0" smtClean="0">
                <a:solidFill>
                  <a:schemeClr val="tx1"/>
                </a:solidFill>
                <a:latin typeface="Tahoma" pitchFamily="34" charset="0"/>
                <a:ea typeface="Tahoma" pitchFamily="34" charset="0"/>
                <a:cs typeface="Tahoma" pitchFamily="34" charset="0"/>
              </a:rPr>
              <a:t>a. Written</a:t>
            </a:r>
            <a:r>
              <a:rPr lang="en-US" sz="3200" dirty="0">
                <a:solidFill>
                  <a:schemeClr val="tx1"/>
                </a:solidFill>
                <a:latin typeface="Tahoma" pitchFamily="34" charset="0"/>
                <a:ea typeface="Tahoma" pitchFamily="34" charset="0"/>
                <a:cs typeface="Tahoma" pitchFamily="34" charset="0"/>
              </a:rPr>
              <a:t>:  900 BC</a:t>
            </a:r>
          </a:p>
          <a:p>
            <a:r>
              <a:rPr lang="en-US" sz="3200" dirty="0" smtClean="0">
                <a:solidFill>
                  <a:schemeClr val="tx1"/>
                </a:solidFill>
                <a:latin typeface="Tahoma" pitchFamily="34" charset="0"/>
                <a:ea typeface="Tahoma" pitchFamily="34" charset="0"/>
                <a:cs typeface="Tahoma" pitchFamily="34" charset="0"/>
              </a:rPr>
              <a:t>b. Earliest </a:t>
            </a:r>
            <a:r>
              <a:rPr lang="en-US" sz="3200" dirty="0">
                <a:solidFill>
                  <a:schemeClr val="tx1"/>
                </a:solidFill>
                <a:latin typeface="Tahoma" pitchFamily="34" charset="0"/>
                <a:ea typeface="Tahoma" pitchFamily="34" charset="0"/>
                <a:cs typeface="Tahoma" pitchFamily="34" charset="0"/>
              </a:rPr>
              <a:t>manuscript: 400 BC</a:t>
            </a:r>
          </a:p>
          <a:p>
            <a:r>
              <a:rPr lang="en-US" sz="3200" dirty="0" smtClean="0">
                <a:solidFill>
                  <a:schemeClr val="tx1"/>
                </a:solidFill>
                <a:latin typeface="Tahoma" pitchFamily="34" charset="0"/>
                <a:ea typeface="Tahoma" pitchFamily="34" charset="0"/>
                <a:cs typeface="Tahoma" pitchFamily="34" charset="0"/>
              </a:rPr>
              <a:t>c. Span</a:t>
            </a:r>
            <a:r>
              <a:rPr lang="en-US" sz="3200" dirty="0">
                <a:solidFill>
                  <a:schemeClr val="tx1"/>
                </a:solidFill>
                <a:latin typeface="Tahoma" pitchFamily="34" charset="0"/>
                <a:ea typeface="Tahoma" pitchFamily="34" charset="0"/>
                <a:cs typeface="Tahoma" pitchFamily="34" charset="0"/>
              </a:rPr>
              <a:t>: About 500 years</a:t>
            </a:r>
          </a:p>
          <a:p>
            <a:r>
              <a:rPr lang="en-US" sz="2800" dirty="0">
                <a:solidFill>
                  <a:schemeClr val="tx1"/>
                </a:solidFill>
                <a:latin typeface="+mn-lt"/>
                <a:ea typeface="+mn-ea"/>
                <a:cs typeface="+mn-cs"/>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blinds(horizontal)">
                                      <p:cBhvr>
                                        <p:cTn id="7" dur="500"/>
                                        <p:tgtEl>
                                          <p:spTgt spid="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xEl>
                                              <p:pRg st="2" end="2"/>
                                            </p:txEl>
                                          </p:spTgt>
                                        </p:tgtEl>
                                        <p:attrNameLst>
                                          <p:attrName>style.visibility</p:attrName>
                                        </p:attrNameLst>
                                      </p:cBhvr>
                                      <p:to>
                                        <p:strVal val="visible"/>
                                      </p:to>
                                    </p:set>
                                    <p:animEffect transition="in" filter="blinds(horizontal)">
                                      <p:cBhvr>
                                        <p:cTn id="12" dur="500"/>
                                        <p:tgtEl>
                                          <p:spTgt spid="1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
                                            <p:txEl>
                                              <p:pRg st="3" end="3"/>
                                            </p:txEl>
                                          </p:spTgt>
                                        </p:tgtEl>
                                        <p:attrNameLst>
                                          <p:attrName>style.visibility</p:attrName>
                                        </p:attrNameLst>
                                      </p:cBhvr>
                                      <p:to>
                                        <p:strVal val="visible"/>
                                      </p:to>
                                    </p:set>
                                    <p:animEffect transition="in" filter="blinds(horizontal)">
                                      <p:cBhvr>
                                        <p:cTn id="17" dur="500"/>
                                        <p:tgtEl>
                                          <p:spTgt spid="1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8">
                                            <p:txEl>
                                              <p:pRg st="4" end="4"/>
                                            </p:txEl>
                                          </p:spTgt>
                                        </p:tgtEl>
                                        <p:attrNameLst>
                                          <p:attrName>style.visibility</p:attrName>
                                        </p:attrNameLst>
                                      </p:cBhvr>
                                      <p:to>
                                        <p:strVal val="visible"/>
                                      </p:to>
                                    </p:set>
                                    <p:animEffect transition="in" filter="blinds(horizontal)">
                                      <p:cBhvr>
                                        <p:cTn id="22" dur="500"/>
                                        <p:tgtEl>
                                          <p:spTgt spid="1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8">
                                            <p:txEl>
                                              <p:pRg st="5" end="5"/>
                                            </p:txEl>
                                          </p:spTgt>
                                        </p:tgtEl>
                                        <p:attrNameLst>
                                          <p:attrName>style.visibility</p:attrName>
                                        </p:attrNameLst>
                                      </p:cBhvr>
                                      <p:to>
                                        <p:strVal val="visible"/>
                                      </p:to>
                                    </p:set>
                                    <p:animEffect transition="in" filter="blinds(horizontal)">
                                      <p:cBhvr>
                                        <p:cTn id="27" dur="500"/>
                                        <p:tgtEl>
                                          <p:spTgt spid="18">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8">
                                            <p:txEl>
                                              <p:pRg st="6" end="6"/>
                                            </p:txEl>
                                          </p:spTgt>
                                        </p:tgtEl>
                                        <p:attrNameLst>
                                          <p:attrName>style.visibility</p:attrName>
                                        </p:attrNameLst>
                                      </p:cBhvr>
                                      <p:to>
                                        <p:strVal val="visible"/>
                                      </p:to>
                                    </p:set>
                                    <p:animEffect transition="in" filter="blinds(horizontal)">
                                      <p:cBhvr>
                                        <p:cTn id="32" dur="500"/>
                                        <p:tgtEl>
                                          <p:spTgt spid="1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7" name="Rectangle 57"/>
          <p:cNvSpPr>
            <a:spLocks noChangeArrowheads="1"/>
          </p:cNvSpPr>
          <p:nvPr/>
        </p:nvSpPr>
        <p:spPr bwMode="auto">
          <a:xfrm>
            <a:off x="493713" y="457200"/>
            <a:ext cx="8305800" cy="5867400"/>
          </a:xfrm>
          <a:prstGeom prst="rect">
            <a:avLst/>
          </a:prstGeom>
          <a:gradFill rotWithShape="0">
            <a:gsLst>
              <a:gs pos="0">
                <a:srgbClr val="F2FDF7"/>
              </a:gs>
              <a:gs pos="100000">
                <a:srgbClr val="F2FDF7">
                  <a:gamma/>
                  <a:shade val="86275"/>
                  <a:invGamma/>
                </a:srgbClr>
              </a:gs>
            </a:gsLst>
            <a:lin ang="2700000" scaled="1"/>
          </a:gradFill>
          <a:ln w="9525">
            <a:noFill/>
            <a:miter lim="800000"/>
            <a:headEnd/>
            <a:tailEnd/>
          </a:ln>
          <a:effectLst>
            <a:outerShdw dist="35921" dir="2700000" algn="ctr" rotWithShape="0">
              <a:schemeClr val="bg2">
                <a:alpha val="29999"/>
              </a:schemeClr>
            </a:outerShdw>
          </a:effectLst>
        </p:spPr>
        <p:txBody>
          <a:bodyPr wrap="none" anchor="ctr"/>
          <a:lstStyle/>
          <a:p>
            <a:endParaRPr lang="en-US" dirty="0"/>
          </a:p>
        </p:txBody>
      </p:sp>
      <p:sp>
        <p:nvSpPr>
          <p:cNvPr id="10298" name="Rectangle 58"/>
          <p:cNvSpPr>
            <a:spLocks noChangeArrowheads="1"/>
          </p:cNvSpPr>
          <p:nvPr/>
        </p:nvSpPr>
        <p:spPr bwMode="auto">
          <a:xfrm rot="-1768185">
            <a:off x="8229600" y="1524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299" name="Rectangle 59"/>
          <p:cNvSpPr>
            <a:spLocks noChangeArrowheads="1"/>
          </p:cNvSpPr>
          <p:nvPr/>
        </p:nvSpPr>
        <p:spPr bwMode="auto">
          <a:xfrm rot="-1768185">
            <a:off x="457200" y="52578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0" name="Rectangle 60"/>
          <p:cNvSpPr>
            <a:spLocks noChangeArrowheads="1"/>
          </p:cNvSpPr>
          <p:nvPr/>
        </p:nvSpPr>
        <p:spPr bwMode="auto">
          <a:xfrm rot="1768185" flipH="1">
            <a:off x="8342313" y="5418138"/>
            <a:ext cx="457200" cy="1296987"/>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1" name="Rectangle 61"/>
          <p:cNvSpPr>
            <a:spLocks noChangeArrowheads="1"/>
          </p:cNvSpPr>
          <p:nvPr/>
        </p:nvSpPr>
        <p:spPr bwMode="auto">
          <a:xfrm rot="1768185" flipH="1">
            <a:off x="457200" y="152400"/>
            <a:ext cx="457200" cy="1296988"/>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8" name="Text Placeholder 17"/>
          <p:cNvSpPr>
            <a:spLocks noGrp="1"/>
          </p:cNvSpPr>
          <p:nvPr>
            <p:ph type="body" sz="half" idx="2"/>
          </p:nvPr>
        </p:nvSpPr>
        <p:spPr>
          <a:xfrm>
            <a:off x="1018122" y="944724"/>
            <a:ext cx="7262290" cy="4824536"/>
          </a:xfrm>
        </p:spPr>
        <p:txBody>
          <a:bodyPr/>
          <a:lstStyle/>
          <a:p>
            <a:r>
              <a:rPr lang="en-US" sz="4000" b="1" u="sng" dirty="0" smtClean="0">
                <a:solidFill>
                  <a:schemeClr val="tx1"/>
                </a:solidFill>
                <a:latin typeface="Tahoma" pitchFamily="34" charset="0"/>
                <a:ea typeface="Tahoma" pitchFamily="34" charset="0"/>
                <a:cs typeface="Tahoma" pitchFamily="34" charset="0"/>
              </a:rPr>
              <a:t>B</a:t>
            </a:r>
            <a:r>
              <a:rPr lang="en-US" sz="4000" b="1" u="sng" dirty="0">
                <a:solidFill>
                  <a:schemeClr val="tx1"/>
                </a:solidFill>
                <a:latin typeface="Tahoma" pitchFamily="34" charset="0"/>
                <a:ea typeface="Tahoma" pitchFamily="34" charset="0"/>
                <a:cs typeface="Tahoma" pitchFamily="34" charset="0"/>
              </a:rPr>
              <a:t>:  BIBLIOGRAPHY</a:t>
            </a:r>
            <a:endParaRPr lang="en-US" sz="4000" dirty="0">
              <a:solidFill>
                <a:schemeClr val="tx1"/>
              </a:solidFill>
              <a:latin typeface="Tahoma" pitchFamily="34" charset="0"/>
              <a:ea typeface="Tahoma" pitchFamily="34" charset="0"/>
              <a:cs typeface="Tahoma" pitchFamily="34" charset="0"/>
            </a:endParaRPr>
          </a:p>
          <a:p>
            <a:endParaRPr lang="en-US" sz="2800" b="1" dirty="0" smtClean="0">
              <a:solidFill>
                <a:schemeClr val="tx1"/>
              </a:solidFill>
              <a:latin typeface="Tahoma" pitchFamily="34" charset="0"/>
              <a:ea typeface="Tahoma" pitchFamily="34" charset="0"/>
              <a:cs typeface="Tahoma" pitchFamily="34" charset="0"/>
            </a:endParaRPr>
          </a:p>
          <a:p>
            <a:r>
              <a:rPr lang="en-US" sz="3200" dirty="0" smtClean="0">
                <a:solidFill>
                  <a:schemeClr val="tx1"/>
                </a:solidFill>
                <a:latin typeface="Tahoma" pitchFamily="34" charset="0"/>
                <a:ea typeface="Tahoma" pitchFamily="34" charset="0"/>
                <a:cs typeface="Tahoma" pitchFamily="34" charset="0"/>
              </a:rPr>
              <a:t>4. New </a:t>
            </a:r>
            <a:r>
              <a:rPr lang="en-US" sz="3200" dirty="0">
                <a:solidFill>
                  <a:schemeClr val="tx1"/>
                </a:solidFill>
                <a:latin typeface="Tahoma" pitchFamily="34" charset="0"/>
                <a:ea typeface="Tahoma" pitchFamily="34" charset="0"/>
                <a:cs typeface="Tahoma" pitchFamily="34" charset="0"/>
              </a:rPr>
              <a:t>Testament</a:t>
            </a:r>
          </a:p>
          <a:p>
            <a:r>
              <a:rPr lang="en-US" sz="3200" dirty="0" smtClean="0">
                <a:solidFill>
                  <a:schemeClr val="tx1"/>
                </a:solidFill>
                <a:latin typeface="Tahoma" pitchFamily="34" charset="0"/>
                <a:ea typeface="Tahoma" pitchFamily="34" charset="0"/>
                <a:cs typeface="Tahoma" pitchFamily="34" charset="0"/>
              </a:rPr>
              <a:t>a. Written</a:t>
            </a:r>
            <a:r>
              <a:rPr lang="en-US" sz="3200" dirty="0">
                <a:solidFill>
                  <a:schemeClr val="tx1"/>
                </a:solidFill>
                <a:latin typeface="Tahoma" pitchFamily="34" charset="0"/>
                <a:ea typeface="Tahoma" pitchFamily="34" charset="0"/>
                <a:cs typeface="Tahoma" pitchFamily="34" charset="0"/>
              </a:rPr>
              <a:t>: No later than 100 AD</a:t>
            </a:r>
          </a:p>
          <a:p>
            <a:r>
              <a:rPr lang="en-US" sz="3200" dirty="0" smtClean="0">
                <a:solidFill>
                  <a:schemeClr val="tx1"/>
                </a:solidFill>
                <a:latin typeface="Tahoma" pitchFamily="34" charset="0"/>
                <a:ea typeface="Tahoma" pitchFamily="34" charset="0"/>
                <a:cs typeface="Tahoma" pitchFamily="34" charset="0"/>
              </a:rPr>
              <a:t>b. Earliest </a:t>
            </a:r>
            <a:r>
              <a:rPr lang="en-US" sz="3200" dirty="0">
                <a:solidFill>
                  <a:schemeClr val="tx1"/>
                </a:solidFill>
                <a:latin typeface="Tahoma" pitchFamily="34" charset="0"/>
                <a:ea typeface="Tahoma" pitchFamily="34" charset="0"/>
                <a:cs typeface="Tahoma" pitchFamily="34" charset="0"/>
              </a:rPr>
              <a:t>copy: No later than 200 AD</a:t>
            </a:r>
          </a:p>
          <a:p>
            <a:r>
              <a:rPr lang="en-US" sz="3200" dirty="0" smtClean="0">
                <a:solidFill>
                  <a:schemeClr val="tx1"/>
                </a:solidFill>
                <a:latin typeface="Tahoma" pitchFamily="34" charset="0"/>
                <a:ea typeface="Tahoma" pitchFamily="34" charset="0"/>
                <a:cs typeface="Tahoma" pitchFamily="34" charset="0"/>
              </a:rPr>
              <a:t>c. Span</a:t>
            </a:r>
            <a:r>
              <a:rPr lang="en-US" sz="3200" dirty="0">
                <a:solidFill>
                  <a:schemeClr val="tx1"/>
                </a:solidFill>
                <a:latin typeface="Tahoma" pitchFamily="34" charset="0"/>
                <a:ea typeface="Tahoma" pitchFamily="34" charset="0"/>
                <a:cs typeface="Tahoma" pitchFamily="34" charset="0"/>
              </a:rPr>
              <a:t>: About 100 years</a:t>
            </a:r>
          </a:p>
          <a:p>
            <a:r>
              <a:rPr lang="en-US" sz="3200" dirty="0">
                <a:solidFill>
                  <a:schemeClr val="tx1"/>
                </a:solidFill>
                <a:latin typeface="Tahoma" pitchFamily="34" charset="0"/>
                <a:ea typeface="Tahoma" pitchFamily="34" charset="0"/>
                <a:cs typeface="Tahoma" pitchFamily="34" charset="0"/>
              </a:rPr>
              <a:t> </a:t>
            </a:r>
          </a:p>
          <a:p>
            <a:r>
              <a:rPr lang="en-US" sz="2800" dirty="0">
                <a:solidFill>
                  <a:schemeClr val="tx1"/>
                </a:solidFill>
                <a:latin typeface="+mn-lt"/>
                <a:ea typeface="+mn-ea"/>
                <a:cs typeface="+mn-cs"/>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blinds(horizontal)">
                                      <p:cBhvr>
                                        <p:cTn id="7" dur="500"/>
                                        <p:tgtEl>
                                          <p:spTgt spid="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xEl>
                                              <p:pRg st="2" end="2"/>
                                            </p:txEl>
                                          </p:spTgt>
                                        </p:tgtEl>
                                        <p:attrNameLst>
                                          <p:attrName>style.visibility</p:attrName>
                                        </p:attrNameLst>
                                      </p:cBhvr>
                                      <p:to>
                                        <p:strVal val="visible"/>
                                      </p:to>
                                    </p:set>
                                    <p:animEffect transition="in" filter="blinds(horizontal)">
                                      <p:cBhvr>
                                        <p:cTn id="12" dur="500"/>
                                        <p:tgtEl>
                                          <p:spTgt spid="1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
                                            <p:txEl>
                                              <p:pRg st="3" end="3"/>
                                            </p:txEl>
                                          </p:spTgt>
                                        </p:tgtEl>
                                        <p:attrNameLst>
                                          <p:attrName>style.visibility</p:attrName>
                                        </p:attrNameLst>
                                      </p:cBhvr>
                                      <p:to>
                                        <p:strVal val="visible"/>
                                      </p:to>
                                    </p:set>
                                    <p:animEffect transition="in" filter="blinds(horizontal)">
                                      <p:cBhvr>
                                        <p:cTn id="17" dur="500"/>
                                        <p:tgtEl>
                                          <p:spTgt spid="1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8">
                                            <p:txEl>
                                              <p:pRg st="4" end="4"/>
                                            </p:txEl>
                                          </p:spTgt>
                                        </p:tgtEl>
                                        <p:attrNameLst>
                                          <p:attrName>style.visibility</p:attrName>
                                        </p:attrNameLst>
                                      </p:cBhvr>
                                      <p:to>
                                        <p:strVal val="visible"/>
                                      </p:to>
                                    </p:set>
                                    <p:animEffect transition="in" filter="blinds(horizontal)">
                                      <p:cBhvr>
                                        <p:cTn id="22" dur="500"/>
                                        <p:tgtEl>
                                          <p:spTgt spid="1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8">
                                            <p:txEl>
                                              <p:pRg st="5" end="5"/>
                                            </p:txEl>
                                          </p:spTgt>
                                        </p:tgtEl>
                                        <p:attrNameLst>
                                          <p:attrName>style.visibility</p:attrName>
                                        </p:attrNameLst>
                                      </p:cBhvr>
                                      <p:to>
                                        <p:strVal val="visible"/>
                                      </p:to>
                                    </p:set>
                                    <p:animEffect transition="in" filter="blinds(horizontal)">
                                      <p:cBhvr>
                                        <p:cTn id="27" dur="500"/>
                                        <p:tgtEl>
                                          <p:spTgt spid="18">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8">
                                            <p:txEl>
                                              <p:pRg st="6" end="6"/>
                                            </p:txEl>
                                          </p:spTgt>
                                        </p:tgtEl>
                                        <p:attrNameLst>
                                          <p:attrName>style.visibility</p:attrName>
                                        </p:attrNameLst>
                                      </p:cBhvr>
                                      <p:to>
                                        <p:strVal val="visible"/>
                                      </p:to>
                                    </p:set>
                                    <p:animEffect transition="in" filter="blinds(horizontal)">
                                      <p:cBhvr>
                                        <p:cTn id="32" dur="500"/>
                                        <p:tgtEl>
                                          <p:spTgt spid="18">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8">
                                            <p:txEl>
                                              <p:pRg st="7" end="7"/>
                                            </p:txEl>
                                          </p:spTgt>
                                        </p:tgtEl>
                                        <p:attrNameLst>
                                          <p:attrName>style.visibility</p:attrName>
                                        </p:attrNameLst>
                                      </p:cBhvr>
                                      <p:to>
                                        <p:strVal val="visible"/>
                                      </p:to>
                                    </p:set>
                                    <p:animEffect transition="in" filter="blinds(horizontal)">
                                      <p:cBhvr>
                                        <p:cTn id="37" dur="500"/>
                                        <p:tgtEl>
                                          <p:spTgt spid="1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7" name="Rectangle 57"/>
          <p:cNvSpPr>
            <a:spLocks noChangeArrowheads="1"/>
          </p:cNvSpPr>
          <p:nvPr/>
        </p:nvSpPr>
        <p:spPr bwMode="auto">
          <a:xfrm>
            <a:off x="493713" y="457200"/>
            <a:ext cx="8305800" cy="5867400"/>
          </a:xfrm>
          <a:prstGeom prst="rect">
            <a:avLst/>
          </a:prstGeom>
          <a:gradFill rotWithShape="0">
            <a:gsLst>
              <a:gs pos="0">
                <a:srgbClr val="F2FDF7"/>
              </a:gs>
              <a:gs pos="100000">
                <a:srgbClr val="F2FDF7">
                  <a:gamma/>
                  <a:shade val="86275"/>
                  <a:invGamma/>
                </a:srgbClr>
              </a:gs>
            </a:gsLst>
            <a:lin ang="2700000" scaled="1"/>
          </a:gradFill>
          <a:ln w="9525">
            <a:noFill/>
            <a:miter lim="800000"/>
            <a:headEnd/>
            <a:tailEnd/>
          </a:ln>
          <a:effectLst>
            <a:outerShdw dist="35921" dir="2700000" algn="ctr" rotWithShape="0">
              <a:schemeClr val="bg2">
                <a:alpha val="29999"/>
              </a:schemeClr>
            </a:outerShdw>
          </a:effectLst>
        </p:spPr>
        <p:txBody>
          <a:bodyPr wrap="none" anchor="ctr"/>
          <a:lstStyle/>
          <a:p>
            <a:endParaRPr lang="en-US" dirty="0"/>
          </a:p>
        </p:txBody>
      </p:sp>
      <p:sp>
        <p:nvSpPr>
          <p:cNvPr id="10298" name="Rectangle 58"/>
          <p:cNvSpPr>
            <a:spLocks noChangeArrowheads="1"/>
          </p:cNvSpPr>
          <p:nvPr/>
        </p:nvSpPr>
        <p:spPr bwMode="auto">
          <a:xfrm rot="-1768185">
            <a:off x="8229600" y="1524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299" name="Rectangle 59"/>
          <p:cNvSpPr>
            <a:spLocks noChangeArrowheads="1"/>
          </p:cNvSpPr>
          <p:nvPr/>
        </p:nvSpPr>
        <p:spPr bwMode="auto">
          <a:xfrm rot="-1768185">
            <a:off x="457200" y="52578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0" name="Rectangle 60"/>
          <p:cNvSpPr>
            <a:spLocks noChangeArrowheads="1"/>
          </p:cNvSpPr>
          <p:nvPr/>
        </p:nvSpPr>
        <p:spPr bwMode="auto">
          <a:xfrm rot="1768185" flipH="1">
            <a:off x="8342313" y="5418138"/>
            <a:ext cx="457200" cy="1296987"/>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1" name="Rectangle 61"/>
          <p:cNvSpPr>
            <a:spLocks noChangeArrowheads="1"/>
          </p:cNvSpPr>
          <p:nvPr/>
        </p:nvSpPr>
        <p:spPr bwMode="auto">
          <a:xfrm rot="1768185" flipH="1">
            <a:off x="457200" y="152400"/>
            <a:ext cx="457200" cy="1296988"/>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8" name="Text Placeholder 17"/>
          <p:cNvSpPr>
            <a:spLocks noGrp="1"/>
          </p:cNvSpPr>
          <p:nvPr>
            <p:ph type="body" sz="half" idx="2"/>
          </p:nvPr>
        </p:nvSpPr>
        <p:spPr>
          <a:xfrm>
            <a:off x="1018122" y="728700"/>
            <a:ext cx="7550322" cy="5436604"/>
          </a:xfrm>
        </p:spPr>
        <p:txBody>
          <a:bodyPr/>
          <a:lstStyle/>
          <a:p>
            <a:r>
              <a:rPr lang="en-US" sz="6000" b="1" u="sng" dirty="0" smtClean="0">
                <a:solidFill>
                  <a:schemeClr val="tx1"/>
                </a:solidFill>
                <a:latin typeface="Tahoma" pitchFamily="34" charset="0"/>
                <a:ea typeface="Tahoma" pitchFamily="34" charset="0"/>
                <a:cs typeface="Tahoma" pitchFamily="34" charset="0"/>
              </a:rPr>
              <a:t>I</a:t>
            </a:r>
            <a:r>
              <a:rPr lang="en-US" sz="6000" b="1" u="sng" dirty="0">
                <a:solidFill>
                  <a:schemeClr val="tx1"/>
                </a:solidFill>
                <a:latin typeface="Tahoma" pitchFamily="34" charset="0"/>
                <a:ea typeface="Tahoma" pitchFamily="34" charset="0"/>
                <a:cs typeface="Tahoma" pitchFamily="34" charset="0"/>
              </a:rPr>
              <a:t>.  </a:t>
            </a:r>
            <a:r>
              <a:rPr lang="en-US" sz="4000" b="1" u="sng" dirty="0">
                <a:solidFill>
                  <a:schemeClr val="tx1"/>
                </a:solidFill>
                <a:latin typeface="Tahoma" pitchFamily="34" charset="0"/>
                <a:ea typeface="Tahoma" pitchFamily="34" charset="0"/>
                <a:cs typeface="Tahoma" pitchFamily="34" charset="0"/>
              </a:rPr>
              <a:t>INTERNAL HARMONY OR CONSISTENCY</a:t>
            </a:r>
            <a:endParaRPr lang="en-US" sz="4000" dirty="0">
              <a:solidFill>
                <a:schemeClr val="tx1"/>
              </a:solidFill>
              <a:latin typeface="Tahoma" pitchFamily="34" charset="0"/>
              <a:ea typeface="Tahoma" pitchFamily="34" charset="0"/>
              <a:cs typeface="Tahoma" pitchFamily="34" charset="0"/>
            </a:endParaRPr>
          </a:p>
          <a:p>
            <a:r>
              <a:rPr lang="en-US" sz="2800" b="1" dirty="0" smtClean="0">
                <a:solidFill>
                  <a:schemeClr val="tx1"/>
                </a:solidFill>
                <a:latin typeface="Tahoma" pitchFamily="34" charset="0"/>
                <a:ea typeface="Tahoma" pitchFamily="34" charset="0"/>
                <a:cs typeface="Tahoma" pitchFamily="34" charset="0"/>
              </a:rPr>
              <a:t>A. Harmony </a:t>
            </a:r>
            <a:r>
              <a:rPr lang="en-US" sz="2800" b="1" dirty="0">
                <a:solidFill>
                  <a:schemeClr val="tx1"/>
                </a:solidFill>
                <a:latin typeface="Tahoma" pitchFamily="34" charset="0"/>
                <a:ea typeface="Tahoma" pitchFamily="34" charset="0"/>
                <a:cs typeface="Tahoma" pitchFamily="34" charset="0"/>
              </a:rPr>
              <a:t>and Consistency from Differences</a:t>
            </a:r>
            <a:endParaRPr lang="en-US" sz="2800" dirty="0">
              <a:solidFill>
                <a:schemeClr val="tx1"/>
              </a:solidFill>
              <a:latin typeface="Tahoma" pitchFamily="34" charset="0"/>
              <a:ea typeface="Tahoma" pitchFamily="34" charset="0"/>
              <a:cs typeface="Tahoma" pitchFamily="34" charset="0"/>
            </a:endParaRPr>
          </a:p>
          <a:p>
            <a:r>
              <a:rPr lang="en-US" sz="2800" dirty="0" smtClean="0">
                <a:solidFill>
                  <a:schemeClr val="tx1"/>
                </a:solidFill>
                <a:latin typeface="Tahoma" pitchFamily="34" charset="0"/>
                <a:ea typeface="Tahoma" pitchFamily="34" charset="0"/>
                <a:cs typeface="Tahoma" pitchFamily="34" charset="0"/>
              </a:rPr>
              <a:t>1. Different </a:t>
            </a:r>
            <a:r>
              <a:rPr lang="en-US" sz="2800" dirty="0">
                <a:solidFill>
                  <a:schemeClr val="tx1"/>
                </a:solidFill>
                <a:latin typeface="Tahoma" pitchFamily="34" charset="0"/>
                <a:ea typeface="Tahoma" pitchFamily="34" charset="0"/>
                <a:cs typeface="Tahoma" pitchFamily="34" charset="0"/>
              </a:rPr>
              <a:t>books: 66</a:t>
            </a:r>
          </a:p>
          <a:p>
            <a:r>
              <a:rPr lang="en-US" sz="2800" dirty="0" smtClean="0">
                <a:solidFill>
                  <a:schemeClr val="tx1"/>
                </a:solidFill>
                <a:latin typeface="Tahoma" pitchFamily="34" charset="0"/>
                <a:ea typeface="Tahoma" pitchFamily="34" charset="0"/>
                <a:cs typeface="Tahoma" pitchFamily="34" charset="0"/>
              </a:rPr>
              <a:t>2. Different </a:t>
            </a:r>
            <a:r>
              <a:rPr lang="en-US" sz="2800" dirty="0">
                <a:solidFill>
                  <a:schemeClr val="tx1"/>
                </a:solidFill>
                <a:latin typeface="Tahoma" pitchFamily="34" charset="0"/>
                <a:ea typeface="Tahoma" pitchFamily="34" charset="0"/>
                <a:cs typeface="Tahoma" pitchFamily="34" charset="0"/>
              </a:rPr>
              <a:t>authors: Approximately 40</a:t>
            </a:r>
          </a:p>
          <a:p>
            <a:r>
              <a:rPr lang="en-US" sz="2800" dirty="0" smtClean="0">
                <a:solidFill>
                  <a:schemeClr val="tx1"/>
                </a:solidFill>
                <a:latin typeface="Tahoma" pitchFamily="34" charset="0"/>
                <a:ea typeface="Tahoma" pitchFamily="34" charset="0"/>
                <a:cs typeface="Tahoma" pitchFamily="34" charset="0"/>
              </a:rPr>
              <a:t>3. Different </a:t>
            </a:r>
            <a:r>
              <a:rPr lang="en-US" sz="2800" dirty="0">
                <a:solidFill>
                  <a:schemeClr val="tx1"/>
                </a:solidFill>
                <a:latin typeface="Tahoma" pitchFamily="34" charset="0"/>
                <a:ea typeface="Tahoma" pitchFamily="34" charset="0"/>
                <a:cs typeface="Tahoma" pitchFamily="34" charset="0"/>
              </a:rPr>
              <a:t>era: Time span of writings:  approximately 1600 years	</a:t>
            </a:r>
          </a:p>
          <a:p>
            <a:r>
              <a:rPr lang="en-US" sz="2800" dirty="0" smtClean="0">
                <a:solidFill>
                  <a:schemeClr val="tx1"/>
                </a:solidFill>
                <a:latin typeface="Tahoma" pitchFamily="34" charset="0"/>
                <a:ea typeface="Tahoma" pitchFamily="34" charset="0"/>
                <a:cs typeface="Tahoma" pitchFamily="34" charset="0"/>
              </a:rPr>
              <a:t>4. Different </a:t>
            </a:r>
            <a:r>
              <a:rPr lang="en-US" sz="2800" dirty="0">
                <a:solidFill>
                  <a:schemeClr val="tx1"/>
                </a:solidFill>
                <a:latin typeface="Tahoma" pitchFamily="34" charset="0"/>
                <a:ea typeface="Tahoma" pitchFamily="34" charset="0"/>
                <a:cs typeface="Tahoma" pitchFamily="34" charset="0"/>
              </a:rPr>
              <a:t>languages: </a:t>
            </a:r>
            <a:r>
              <a:rPr lang="en-US" sz="2400" dirty="0" smtClean="0">
                <a:solidFill>
                  <a:schemeClr val="tx1"/>
                </a:solidFill>
                <a:latin typeface="Tahoma" pitchFamily="34" charset="0"/>
                <a:ea typeface="Tahoma" pitchFamily="34" charset="0"/>
                <a:cs typeface="Tahoma" pitchFamily="34" charset="0"/>
              </a:rPr>
              <a:t>Hebrew</a:t>
            </a:r>
            <a:r>
              <a:rPr lang="en-US" sz="2400" dirty="0">
                <a:solidFill>
                  <a:schemeClr val="tx1"/>
                </a:solidFill>
                <a:latin typeface="Tahoma" pitchFamily="34" charset="0"/>
                <a:ea typeface="Tahoma" pitchFamily="34" charset="0"/>
                <a:cs typeface="Tahoma" pitchFamily="34" charset="0"/>
              </a:rPr>
              <a:t>, Aramaic, Greek</a:t>
            </a:r>
            <a:endParaRPr lang="en-US" sz="2800" dirty="0">
              <a:solidFill>
                <a:schemeClr val="tx1"/>
              </a:solidFill>
              <a:latin typeface="Tahoma" pitchFamily="34" charset="0"/>
              <a:ea typeface="Tahoma" pitchFamily="34" charset="0"/>
              <a:cs typeface="Tahoma" pitchFamily="34" charset="0"/>
            </a:endParaRPr>
          </a:p>
          <a:p>
            <a:r>
              <a:rPr lang="en-US" sz="2800" dirty="0" smtClean="0">
                <a:solidFill>
                  <a:schemeClr val="tx1"/>
                </a:solidFill>
                <a:latin typeface="Tahoma" pitchFamily="34" charset="0"/>
                <a:ea typeface="Tahoma" pitchFamily="34" charset="0"/>
                <a:cs typeface="Tahoma" pitchFamily="34" charset="0"/>
              </a:rPr>
              <a:t>5. Different </a:t>
            </a:r>
            <a:r>
              <a:rPr lang="en-US" sz="2800" dirty="0">
                <a:solidFill>
                  <a:schemeClr val="tx1"/>
                </a:solidFill>
                <a:latin typeface="Tahoma" pitchFamily="34" charset="0"/>
                <a:ea typeface="Tahoma" pitchFamily="34" charset="0"/>
                <a:cs typeface="Tahoma" pitchFamily="34" charset="0"/>
              </a:rPr>
              <a:t>subjects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blinds(horizontal)">
                                      <p:cBhvr>
                                        <p:cTn id="7" dur="500"/>
                                        <p:tgtEl>
                                          <p:spTgt spid="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xEl>
                                              <p:pRg st="1" end="1"/>
                                            </p:txEl>
                                          </p:spTgt>
                                        </p:tgtEl>
                                        <p:attrNameLst>
                                          <p:attrName>style.visibility</p:attrName>
                                        </p:attrNameLst>
                                      </p:cBhvr>
                                      <p:to>
                                        <p:strVal val="visible"/>
                                      </p:to>
                                    </p:set>
                                    <p:animEffect transition="in" filter="blinds(horizontal)">
                                      <p:cBhvr>
                                        <p:cTn id="12" dur="500"/>
                                        <p:tgtEl>
                                          <p:spTgt spid="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
                                            <p:txEl>
                                              <p:pRg st="2" end="2"/>
                                            </p:txEl>
                                          </p:spTgt>
                                        </p:tgtEl>
                                        <p:attrNameLst>
                                          <p:attrName>style.visibility</p:attrName>
                                        </p:attrNameLst>
                                      </p:cBhvr>
                                      <p:to>
                                        <p:strVal val="visible"/>
                                      </p:to>
                                    </p:set>
                                    <p:animEffect transition="in" filter="blinds(horizontal)">
                                      <p:cBhvr>
                                        <p:cTn id="17" dur="500"/>
                                        <p:tgtEl>
                                          <p:spTgt spid="1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8">
                                            <p:txEl>
                                              <p:pRg st="3" end="3"/>
                                            </p:txEl>
                                          </p:spTgt>
                                        </p:tgtEl>
                                        <p:attrNameLst>
                                          <p:attrName>style.visibility</p:attrName>
                                        </p:attrNameLst>
                                      </p:cBhvr>
                                      <p:to>
                                        <p:strVal val="visible"/>
                                      </p:to>
                                    </p:set>
                                    <p:animEffect transition="in" filter="blinds(horizontal)">
                                      <p:cBhvr>
                                        <p:cTn id="22" dur="500"/>
                                        <p:tgtEl>
                                          <p:spTgt spid="1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8">
                                            <p:txEl>
                                              <p:pRg st="4" end="4"/>
                                            </p:txEl>
                                          </p:spTgt>
                                        </p:tgtEl>
                                        <p:attrNameLst>
                                          <p:attrName>style.visibility</p:attrName>
                                        </p:attrNameLst>
                                      </p:cBhvr>
                                      <p:to>
                                        <p:strVal val="visible"/>
                                      </p:to>
                                    </p:set>
                                    <p:animEffect transition="in" filter="blinds(horizontal)">
                                      <p:cBhvr>
                                        <p:cTn id="27" dur="500"/>
                                        <p:tgtEl>
                                          <p:spTgt spid="1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8">
                                            <p:txEl>
                                              <p:pRg st="5" end="5"/>
                                            </p:txEl>
                                          </p:spTgt>
                                        </p:tgtEl>
                                        <p:attrNameLst>
                                          <p:attrName>style.visibility</p:attrName>
                                        </p:attrNameLst>
                                      </p:cBhvr>
                                      <p:to>
                                        <p:strVal val="visible"/>
                                      </p:to>
                                    </p:set>
                                    <p:animEffect transition="in" filter="blinds(horizontal)">
                                      <p:cBhvr>
                                        <p:cTn id="32" dur="500"/>
                                        <p:tgtEl>
                                          <p:spTgt spid="1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8">
                                            <p:txEl>
                                              <p:pRg st="6" end="6"/>
                                            </p:txEl>
                                          </p:spTgt>
                                        </p:tgtEl>
                                        <p:attrNameLst>
                                          <p:attrName>style.visibility</p:attrName>
                                        </p:attrNameLst>
                                      </p:cBhvr>
                                      <p:to>
                                        <p:strVal val="visible"/>
                                      </p:to>
                                    </p:set>
                                    <p:animEffect transition="in" filter="blinds(horizontal)">
                                      <p:cBhvr>
                                        <p:cTn id="37" dur="500"/>
                                        <p:tgtEl>
                                          <p:spTgt spid="1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7" name="Rectangle 57"/>
          <p:cNvSpPr>
            <a:spLocks noChangeArrowheads="1"/>
          </p:cNvSpPr>
          <p:nvPr/>
        </p:nvSpPr>
        <p:spPr bwMode="auto">
          <a:xfrm>
            <a:off x="493713" y="457200"/>
            <a:ext cx="8305800" cy="5867400"/>
          </a:xfrm>
          <a:prstGeom prst="rect">
            <a:avLst/>
          </a:prstGeom>
          <a:gradFill rotWithShape="0">
            <a:gsLst>
              <a:gs pos="0">
                <a:srgbClr val="F2FDF7"/>
              </a:gs>
              <a:gs pos="100000">
                <a:srgbClr val="F2FDF7">
                  <a:gamma/>
                  <a:shade val="86275"/>
                  <a:invGamma/>
                </a:srgbClr>
              </a:gs>
            </a:gsLst>
            <a:lin ang="2700000" scaled="1"/>
          </a:gradFill>
          <a:ln w="9525">
            <a:noFill/>
            <a:miter lim="800000"/>
            <a:headEnd/>
            <a:tailEnd/>
          </a:ln>
          <a:effectLst>
            <a:outerShdw dist="35921" dir="2700000" algn="ctr" rotWithShape="0">
              <a:schemeClr val="bg2">
                <a:alpha val="29999"/>
              </a:schemeClr>
            </a:outerShdw>
          </a:effectLst>
        </p:spPr>
        <p:txBody>
          <a:bodyPr wrap="none" anchor="ctr"/>
          <a:lstStyle/>
          <a:p>
            <a:endParaRPr lang="en-US" dirty="0"/>
          </a:p>
        </p:txBody>
      </p:sp>
      <p:sp>
        <p:nvSpPr>
          <p:cNvPr id="10298" name="Rectangle 58"/>
          <p:cNvSpPr>
            <a:spLocks noChangeArrowheads="1"/>
          </p:cNvSpPr>
          <p:nvPr/>
        </p:nvSpPr>
        <p:spPr bwMode="auto">
          <a:xfrm rot="-1768185">
            <a:off x="8229600" y="1524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299" name="Rectangle 59"/>
          <p:cNvSpPr>
            <a:spLocks noChangeArrowheads="1"/>
          </p:cNvSpPr>
          <p:nvPr/>
        </p:nvSpPr>
        <p:spPr bwMode="auto">
          <a:xfrm rot="-1768185">
            <a:off x="457200" y="52578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0" name="Rectangle 60"/>
          <p:cNvSpPr>
            <a:spLocks noChangeArrowheads="1"/>
          </p:cNvSpPr>
          <p:nvPr/>
        </p:nvSpPr>
        <p:spPr bwMode="auto">
          <a:xfrm rot="1768185" flipH="1">
            <a:off x="8342313" y="5418138"/>
            <a:ext cx="457200" cy="1296987"/>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1" name="Rectangle 61"/>
          <p:cNvSpPr>
            <a:spLocks noChangeArrowheads="1"/>
          </p:cNvSpPr>
          <p:nvPr/>
        </p:nvSpPr>
        <p:spPr bwMode="auto">
          <a:xfrm rot="1768185" flipH="1">
            <a:off x="457200" y="152400"/>
            <a:ext cx="457200" cy="1296988"/>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8" name="Text Placeholder 17"/>
          <p:cNvSpPr>
            <a:spLocks noGrp="1"/>
          </p:cNvSpPr>
          <p:nvPr>
            <p:ph type="body" sz="half" idx="2"/>
          </p:nvPr>
        </p:nvSpPr>
        <p:spPr>
          <a:xfrm>
            <a:off x="1018122" y="728700"/>
            <a:ext cx="7550322" cy="5436604"/>
          </a:xfrm>
        </p:spPr>
        <p:txBody>
          <a:bodyPr/>
          <a:lstStyle/>
          <a:p>
            <a:pPr marL="857250" indent="-857250"/>
            <a:r>
              <a:rPr lang="en-US" sz="3200" b="1" u="sng" dirty="0" smtClean="0">
                <a:latin typeface="Tahoma" pitchFamily="34" charset="0"/>
                <a:ea typeface="Tahoma" pitchFamily="34" charset="0"/>
                <a:cs typeface="Tahoma" pitchFamily="34" charset="0"/>
              </a:rPr>
              <a:t>I. </a:t>
            </a:r>
            <a:r>
              <a:rPr lang="en-US" sz="3200" b="1" u="sng" dirty="0" smtClean="0">
                <a:solidFill>
                  <a:schemeClr val="tx1"/>
                </a:solidFill>
                <a:latin typeface="Tahoma" pitchFamily="34" charset="0"/>
                <a:ea typeface="Tahoma" pitchFamily="34" charset="0"/>
                <a:cs typeface="Tahoma" pitchFamily="34" charset="0"/>
              </a:rPr>
              <a:t>INTERNAL </a:t>
            </a:r>
            <a:r>
              <a:rPr lang="en-US" sz="3200" b="1" u="sng" dirty="0">
                <a:solidFill>
                  <a:schemeClr val="tx1"/>
                </a:solidFill>
                <a:latin typeface="Tahoma" pitchFamily="34" charset="0"/>
                <a:ea typeface="Tahoma" pitchFamily="34" charset="0"/>
                <a:cs typeface="Tahoma" pitchFamily="34" charset="0"/>
              </a:rPr>
              <a:t>HARMONY </a:t>
            </a:r>
            <a:r>
              <a:rPr lang="en-US" sz="3200" b="1" u="sng" dirty="0" smtClean="0">
                <a:solidFill>
                  <a:schemeClr val="tx1"/>
                </a:solidFill>
                <a:latin typeface="Tahoma" pitchFamily="34" charset="0"/>
                <a:ea typeface="Tahoma" pitchFamily="34" charset="0"/>
                <a:cs typeface="Tahoma" pitchFamily="34" charset="0"/>
              </a:rPr>
              <a:t>OR </a:t>
            </a:r>
          </a:p>
          <a:p>
            <a:pPr marL="857250" indent="-857250"/>
            <a:r>
              <a:rPr lang="en-US" sz="3200" b="1" u="sng" dirty="0" smtClean="0">
                <a:solidFill>
                  <a:schemeClr val="tx1"/>
                </a:solidFill>
                <a:latin typeface="Tahoma" pitchFamily="34" charset="0"/>
                <a:ea typeface="Tahoma" pitchFamily="34" charset="0"/>
                <a:cs typeface="Tahoma" pitchFamily="34" charset="0"/>
              </a:rPr>
              <a:t>CONSISTENCY</a:t>
            </a:r>
            <a:endParaRPr lang="en-US" sz="3200" dirty="0">
              <a:solidFill>
                <a:schemeClr val="tx1"/>
              </a:solidFill>
              <a:latin typeface="Tahoma" pitchFamily="34" charset="0"/>
              <a:ea typeface="Tahoma" pitchFamily="34" charset="0"/>
              <a:cs typeface="Tahoma" pitchFamily="34" charset="0"/>
            </a:endParaRPr>
          </a:p>
          <a:p>
            <a:pPr marL="571500" indent="-571500"/>
            <a:endParaRPr lang="en-US" sz="3200" b="1" dirty="0" smtClean="0">
              <a:solidFill>
                <a:schemeClr val="tx1"/>
              </a:solidFill>
              <a:latin typeface="Tahoma" pitchFamily="34" charset="0"/>
              <a:ea typeface="Tahoma" pitchFamily="34" charset="0"/>
              <a:cs typeface="Tahoma" pitchFamily="34" charset="0"/>
            </a:endParaRPr>
          </a:p>
          <a:p>
            <a:pPr marL="571500" indent="-571500"/>
            <a:r>
              <a:rPr lang="en-US" sz="3200" b="1" dirty="0" smtClean="0">
                <a:solidFill>
                  <a:schemeClr val="tx1"/>
                </a:solidFill>
                <a:latin typeface="Tahoma" pitchFamily="34" charset="0"/>
                <a:ea typeface="Tahoma" pitchFamily="34" charset="0"/>
                <a:cs typeface="Tahoma" pitchFamily="34" charset="0"/>
              </a:rPr>
              <a:t>B</a:t>
            </a:r>
            <a:r>
              <a:rPr lang="en-US" sz="3200" b="1" dirty="0">
                <a:solidFill>
                  <a:schemeClr val="tx1"/>
                </a:solidFill>
                <a:latin typeface="Tahoma" pitchFamily="34" charset="0"/>
                <a:ea typeface="Tahoma" pitchFamily="34" charset="0"/>
                <a:cs typeface="Tahoma" pitchFamily="34" charset="0"/>
              </a:rPr>
              <a:t>.	Harmony and Consistency from Similarities</a:t>
            </a:r>
            <a:endParaRPr lang="en-US" sz="3200" dirty="0">
              <a:solidFill>
                <a:schemeClr val="tx1"/>
              </a:solidFill>
              <a:latin typeface="Tahoma" pitchFamily="34" charset="0"/>
              <a:ea typeface="Tahoma" pitchFamily="34" charset="0"/>
              <a:cs typeface="Tahoma" pitchFamily="34" charset="0"/>
            </a:endParaRPr>
          </a:p>
          <a:p>
            <a:r>
              <a:rPr lang="en-US" sz="3200" dirty="0" smtClean="0">
                <a:solidFill>
                  <a:schemeClr val="tx1"/>
                </a:solidFill>
                <a:latin typeface="Tahoma" pitchFamily="34" charset="0"/>
                <a:ea typeface="Tahoma" pitchFamily="34" charset="0"/>
                <a:cs typeface="Tahoma" pitchFamily="34" charset="0"/>
              </a:rPr>
              <a:t>1. Topics: God, Man, Redemption</a:t>
            </a:r>
            <a:r>
              <a:rPr lang="en-US" sz="3200" dirty="0">
                <a:solidFill>
                  <a:schemeClr val="tx1"/>
                </a:solidFill>
                <a:latin typeface="Tahoma" pitchFamily="34" charset="0"/>
                <a:ea typeface="Tahoma" pitchFamily="34" charset="0"/>
                <a:cs typeface="Tahoma" pitchFamily="34" charset="0"/>
              </a:rPr>
              <a:t>: </a:t>
            </a:r>
            <a:r>
              <a:rPr lang="en-US" sz="3200" dirty="0" smtClean="0">
                <a:solidFill>
                  <a:schemeClr val="tx1"/>
                </a:solidFill>
                <a:latin typeface="Tahoma" pitchFamily="34" charset="0"/>
                <a:ea typeface="Tahoma" pitchFamily="34" charset="0"/>
                <a:cs typeface="Tahoma" pitchFamily="34" charset="0"/>
              </a:rPr>
              <a:t>Christ, Kingdom </a:t>
            </a:r>
            <a:r>
              <a:rPr lang="en-US" sz="3200" dirty="0">
                <a:solidFill>
                  <a:schemeClr val="tx1"/>
                </a:solidFill>
                <a:latin typeface="Tahoma" pitchFamily="34" charset="0"/>
                <a:ea typeface="Tahoma" pitchFamily="34" charset="0"/>
                <a:cs typeface="Tahoma" pitchFamily="34" charset="0"/>
              </a:rPr>
              <a:t>of </a:t>
            </a:r>
            <a:r>
              <a:rPr lang="en-US" sz="3200" dirty="0" smtClean="0">
                <a:solidFill>
                  <a:schemeClr val="tx1"/>
                </a:solidFill>
                <a:latin typeface="Tahoma" pitchFamily="34" charset="0"/>
                <a:ea typeface="Tahoma" pitchFamily="34" charset="0"/>
                <a:cs typeface="Tahoma" pitchFamily="34" charset="0"/>
              </a:rPr>
              <a:t>God</a:t>
            </a:r>
          </a:p>
          <a:p>
            <a:r>
              <a:rPr lang="en-US" sz="3200" dirty="0" smtClean="0">
                <a:solidFill>
                  <a:schemeClr val="tx1"/>
                </a:solidFill>
                <a:latin typeface="Tahoma" pitchFamily="34" charset="0"/>
                <a:ea typeface="Tahoma" pitchFamily="34" charset="0"/>
                <a:cs typeface="Tahoma" pitchFamily="34" charset="0"/>
              </a:rPr>
              <a:t>2.</a:t>
            </a:r>
            <a:r>
              <a:rPr lang="en-US" sz="3200" dirty="0" smtClean="0">
                <a:latin typeface="Tahoma" pitchFamily="34" charset="0"/>
                <a:ea typeface="Tahoma" pitchFamily="34" charset="0"/>
                <a:cs typeface="Tahoma" pitchFamily="34" charset="0"/>
              </a:rPr>
              <a:t> </a:t>
            </a:r>
            <a:r>
              <a:rPr lang="en-US" sz="3200" dirty="0" smtClean="0">
                <a:solidFill>
                  <a:schemeClr val="tx1"/>
                </a:solidFill>
                <a:latin typeface="Tahoma" pitchFamily="34" charset="0"/>
                <a:ea typeface="Tahoma" pitchFamily="34" charset="0"/>
                <a:cs typeface="Tahoma" pitchFamily="34" charset="0"/>
              </a:rPr>
              <a:t>History: From beginning</a:t>
            </a:r>
          </a:p>
          <a:p>
            <a:r>
              <a:rPr lang="en-US" sz="3200" dirty="0" smtClean="0">
                <a:solidFill>
                  <a:schemeClr val="tx1"/>
                </a:solidFill>
                <a:latin typeface="Tahoma" pitchFamily="34" charset="0"/>
                <a:ea typeface="Tahoma" pitchFamily="34" charset="0"/>
                <a:cs typeface="Tahoma" pitchFamily="34" charset="0"/>
              </a:rPr>
              <a:t>To culmination</a:t>
            </a:r>
            <a:endParaRPr lang="en-US" sz="3200" dirty="0">
              <a:solidFill>
                <a:schemeClr val="tx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blinds(horizontal)">
                                      <p:cBhvr>
                                        <p:cTn id="7" dur="500"/>
                                        <p:tgtEl>
                                          <p:spTgt spid="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xEl>
                                              <p:pRg st="1" end="1"/>
                                            </p:txEl>
                                          </p:spTgt>
                                        </p:tgtEl>
                                        <p:attrNameLst>
                                          <p:attrName>style.visibility</p:attrName>
                                        </p:attrNameLst>
                                      </p:cBhvr>
                                      <p:to>
                                        <p:strVal val="visible"/>
                                      </p:to>
                                    </p:set>
                                    <p:animEffect transition="in" filter="blinds(horizontal)">
                                      <p:cBhvr>
                                        <p:cTn id="12" dur="500"/>
                                        <p:tgtEl>
                                          <p:spTgt spid="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
                                            <p:txEl>
                                              <p:pRg st="3" end="3"/>
                                            </p:txEl>
                                          </p:spTgt>
                                        </p:tgtEl>
                                        <p:attrNameLst>
                                          <p:attrName>style.visibility</p:attrName>
                                        </p:attrNameLst>
                                      </p:cBhvr>
                                      <p:to>
                                        <p:strVal val="visible"/>
                                      </p:to>
                                    </p:set>
                                    <p:animEffect transition="in" filter="blinds(horizontal)">
                                      <p:cBhvr>
                                        <p:cTn id="17" dur="500"/>
                                        <p:tgtEl>
                                          <p:spTgt spid="1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8">
                                            <p:txEl>
                                              <p:pRg st="4" end="4"/>
                                            </p:txEl>
                                          </p:spTgt>
                                        </p:tgtEl>
                                        <p:attrNameLst>
                                          <p:attrName>style.visibility</p:attrName>
                                        </p:attrNameLst>
                                      </p:cBhvr>
                                      <p:to>
                                        <p:strVal val="visible"/>
                                      </p:to>
                                    </p:set>
                                    <p:animEffect transition="in" filter="blinds(horizontal)">
                                      <p:cBhvr>
                                        <p:cTn id="22" dur="500"/>
                                        <p:tgtEl>
                                          <p:spTgt spid="1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8">
                                            <p:txEl>
                                              <p:pRg st="5" end="5"/>
                                            </p:txEl>
                                          </p:spTgt>
                                        </p:tgtEl>
                                        <p:attrNameLst>
                                          <p:attrName>style.visibility</p:attrName>
                                        </p:attrNameLst>
                                      </p:cBhvr>
                                      <p:to>
                                        <p:strVal val="visible"/>
                                      </p:to>
                                    </p:set>
                                    <p:animEffect transition="in" filter="blinds(horizontal)">
                                      <p:cBhvr>
                                        <p:cTn id="27" dur="500"/>
                                        <p:tgtEl>
                                          <p:spTgt spid="18">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8">
                                            <p:txEl>
                                              <p:pRg st="6" end="6"/>
                                            </p:txEl>
                                          </p:spTgt>
                                        </p:tgtEl>
                                        <p:attrNameLst>
                                          <p:attrName>style.visibility</p:attrName>
                                        </p:attrNameLst>
                                      </p:cBhvr>
                                      <p:to>
                                        <p:strVal val="visible"/>
                                      </p:to>
                                    </p:set>
                                    <p:animEffect transition="in" filter="blinds(horizontal)">
                                      <p:cBhvr>
                                        <p:cTn id="32" dur="500"/>
                                        <p:tgtEl>
                                          <p:spTgt spid="1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7" name="Rectangle 57"/>
          <p:cNvSpPr>
            <a:spLocks noChangeArrowheads="1"/>
          </p:cNvSpPr>
          <p:nvPr/>
        </p:nvSpPr>
        <p:spPr bwMode="auto">
          <a:xfrm>
            <a:off x="493713" y="457200"/>
            <a:ext cx="8305800" cy="5867400"/>
          </a:xfrm>
          <a:prstGeom prst="rect">
            <a:avLst/>
          </a:prstGeom>
          <a:gradFill rotWithShape="0">
            <a:gsLst>
              <a:gs pos="0">
                <a:srgbClr val="F2FDF7"/>
              </a:gs>
              <a:gs pos="100000">
                <a:srgbClr val="F2FDF7">
                  <a:gamma/>
                  <a:shade val="86275"/>
                  <a:invGamma/>
                </a:srgbClr>
              </a:gs>
            </a:gsLst>
            <a:lin ang="2700000" scaled="1"/>
          </a:gradFill>
          <a:ln w="9525">
            <a:noFill/>
            <a:miter lim="800000"/>
            <a:headEnd/>
            <a:tailEnd/>
          </a:ln>
          <a:effectLst>
            <a:outerShdw dist="35921" dir="2700000" algn="ctr" rotWithShape="0">
              <a:schemeClr val="bg2">
                <a:alpha val="29999"/>
              </a:schemeClr>
            </a:outerShdw>
          </a:effectLst>
        </p:spPr>
        <p:txBody>
          <a:bodyPr wrap="none" anchor="ctr"/>
          <a:lstStyle/>
          <a:p>
            <a:endParaRPr lang="en-US" dirty="0"/>
          </a:p>
        </p:txBody>
      </p:sp>
      <p:sp>
        <p:nvSpPr>
          <p:cNvPr id="10298" name="Rectangle 58"/>
          <p:cNvSpPr>
            <a:spLocks noChangeArrowheads="1"/>
          </p:cNvSpPr>
          <p:nvPr/>
        </p:nvSpPr>
        <p:spPr bwMode="auto">
          <a:xfrm rot="-1768185">
            <a:off x="8229600" y="1524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299" name="Rectangle 59"/>
          <p:cNvSpPr>
            <a:spLocks noChangeArrowheads="1"/>
          </p:cNvSpPr>
          <p:nvPr/>
        </p:nvSpPr>
        <p:spPr bwMode="auto">
          <a:xfrm rot="-1768185">
            <a:off x="457200" y="52578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0" name="Rectangle 60"/>
          <p:cNvSpPr>
            <a:spLocks noChangeArrowheads="1"/>
          </p:cNvSpPr>
          <p:nvPr/>
        </p:nvSpPr>
        <p:spPr bwMode="auto">
          <a:xfrm rot="1768185" flipH="1">
            <a:off x="8342313" y="5418138"/>
            <a:ext cx="457200" cy="1296987"/>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1" name="Rectangle 61"/>
          <p:cNvSpPr>
            <a:spLocks noChangeArrowheads="1"/>
          </p:cNvSpPr>
          <p:nvPr/>
        </p:nvSpPr>
        <p:spPr bwMode="auto">
          <a:xfrm rot="1768185" flipH="1">
            <a:off x="457200" y="152400"/>
            <a:ext cx="457200" cy="1296988"/>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8" name="Text Placeholder 17"/>
          <p:cNvSpPr>
            <a:spLocks noGrp="1"/>
          </p:cNvSpPr>
          <p:nvPr>
            <p:ph type="body" sz="half" idx="2"/>
          </p:nvPr>
        </p:nvSpPr>
        <p:spPr>
          <a:xfrm>
            <a:off x="1018122" y="1232756"/>
            <a:ext cx="7550322" cy="4932548"/>
          </a:xfrm>
        </p:spPr>
        <p:txBody>
          <a:bodyPr/>
          <a:lstStyle/>
          <a:p>
            <a:r>
              <a:rPr lang="en-US" sz="3200" b="1" u="sng" dirty="0">
                <a:solidFill>
                  <a:schemeClr val="tx1"/>
                </a:solidFill>
                <a:latin typeface="Tahoma" pitchFamily="34" charset="0"/>
                <a:ea typeface="Tahoma" pitchFamily="34" charset="0"/>
                <a:cs typeface="Tahoma" pitchFamily="34" charset="0"/>
              </a:rPr>
              <a:t>III.	B:	BIBLE PROPHECY</a:t>
            </a:r>
            <a:endParaRPr lang="en-US" sz="3200" dirty="0">
              <a:solidFill>
                <a:schemeClr val="tx1"/>
              </a:solidFill>
              <a:latin typeface="Tahoma" pitchFamily="34" charset="0"/>
              <a:ea typeface="Tahoma" pitchFamily="34" charset="0"/>
              <a:cs typeface="Tahoma" pitchFamily="34" charset="0"/>
            </a:endParaRPr>
          </a:p>
          <a:p>
            <a:endParaRPr lang="en-US" sz="3200" b="1" dirty="0" smtClean="0">
              <a:solidFill>
                <a:schemeClr val="tx1"/>
              </a:solidFill>
              <a:latin typeface="Tahoma" pitchFamily="34" charset="0"/>
              <a:ea typeface="Tahoma" pitchFamily="34" charset="0"/>
              <a:cs typeface="Tahoma" pitchFamily="34" charset="0"/>
            </a:endParaRPr>
          </a:p>
          <a:p>
            <a:r>
              <a:rPr lang="en-US" sz="3200" b="1" dirty="0" smtClean="0">
                <a:solidFill>
                  <a:schemeClr val="tx1"/>
                </a:solidFill>
                <a:latin typeface="Tahoma" pitchFamily="34" charset="0"/>
                <a:ea typeface="Tahoma" pitchFamily="34" charset="0"/>
                <a:cs typeface="Tahoma" pitchFamily="34" charset="0"/>
              </a:rPr>
              <a:t>A.	Fulfilled Prophecies</a:t>
            </a:r>
          </a:p>
          <a:p>
            <a:endParaRPr lang="en-US" sz="3200" dirty="0">
              <a:solidFill>
                <a:schemeClr val="tx1"/>
              </a:solidFill>
              <a:latin typeface="Tahoma" pitchFamily="34" charset="0"/>
              <a:ea typeface="Tahoma" pitchFamily="34" charset="0"/>
              <a:cs typeface="Tahoma" pitchFamily="34" charset="0"/>
            </a:endParaRPr>
          </a:p>
          <a:p>
            <a:r>
              <a:rPr lang="en-US" sz="3200" b="1" i="1" dirty="0">
                <a:solidFill>
                  <a:schemeClr val="tx1"/>
                </a:solidFill>
                <a:latin typeface="Tahoma" pitchFamily="34" charset="0"/>
                <a:ea typeface="Tahoma" pitchFamily="34" charset="0"/>
                <a:cs typeface="Tahoma" pitchFamily="34" charset="0"/>
              </a:rPr>
              <a:t>Examples:</a:t>
            </a:r>
            <a:endParaRPr lang="en-US" sz="3200" dirty="0">
              <a:solidFill>
                <a:schemeClr val="tx1"/>
              </a:solidFill>
              <a:latin typeface="Tahoma" pitchFamily="34" charset="0"/>
              <a:ea typeface="Tahoma" pitchFamily="34" charset="0"/>
              <a:cs typeface="Tahoma" pitchFamily="34" charset="0"/>
            </a:endParaRPr>
          </a:p>
          <a:p>
            <a:r>
              <a:rPr lang="en-US" sz="3200" dirty="0">
                <a:solidFill>
                  <a:schemeClr val="tx1"/>
                </a:solidFill>
                <a:latin typeface="Tahoma" pitchFamily="34" charset="0"/>
                <a:ea typeface="Tahoma" pitchFamily="34" charset="0"/>
                <a:cs typeface="Tahoma" pitchFamily="34" charset="0"/>
              </a:rPr>
              <a:t>What city he would be born 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blinds(horizontal)">
                                      <p:cBhvr>
                                        <p:cTn id="7" dur="500"/>
                                        <p:tgtEl>
                                          <p:spTgt spid="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xEl>
                                              <p:pRg st="2" end="2"/>
                                            </p:txEl>
                                          </p:spTgt>
                                        </p:tgtEl>
                                        <p:attrNameLst>
                                          <p:attrName>style.visibility</p:attrName>
                                        </p:attrNameLst>
                                      </p:cBhvr>
                                      <p:to>
                                        <p:strVal val="visible"/>
                                      </p:to>
                                    </p:set>
                                    <p:animEffect transition="in" filter="blinds(horizontal)">
                                      <p:cBhvr>
                                        <p:cTn id="12" dur="500"/>
                                        <p:tgtEl>
                                          <p:spTgt spid="1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
                                            <p:txEl>
                                              <p:pRg st="4" end="4"/>
                                            </p:txEl>
                                          </p:spTgt>
                                        </p:tgtEl>
                                        <p:attrNameLst>
                                          <p:attrName>style.visibility</p:attrName>
                                        </p:attrNameLst>
                                      </p:cBhvr>
                                      <p:to>
                                        <p:strVal val="visible"/>
                                      </p:to>
                                    </p:set>
                                    <p:animEffect transition="in" filter="blinds(horizontal)">
                                      <p:cBhvr>
                                        <p:cTn id="17" dur="500"/>
                                        <p:tgtEl>
                                          <p:spTgt spid="1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8">
                                            <p:txEl>
                                              <p:pRg st="5" end="5"/>
                                            </p:txEl>
                                          </p:spTgt>
                                        </p:tgtEl>
                                        <p:attrNameLst>
                                          <p:attrName>style.visibility</p:attrName>
                                        </p:attrNameLst>
                                      </p:cBhvr>
                                      <p:to>
                                        <p:strVal val="visible"/>
                                      </p:to>
                                    </p:set>
                                    <p:animEffect transition="in" filter="blinds(horizontal)">
                                      <p:cBhvr>
                                        <p:cTn id="22" dur="500"/>
                                        <p:tgtEl>
                                          <p:spTgt spid="1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7" name="Rectangle 57"/>
          <p:cNvSpPr>
            <a:spLocks noChangeArrowheads="1"/>
          </p:cNvSpPr>
          <p:nvPr/>
        </p:nvSpPr>
        <p:spPr bwMode="auto">
          <a:xfrm>
            <a:off x="493713" y="457200"/>
            <a:ext cx="8305800" cy="5867400"/>
          </a:xfrm>
          <a:prstGeom prst="rect">
            <a:avLst/>
          </a:prstGeom>
          <a:gradFill rotWithShape="0">
            <a:gsLst>
              <a:gs pos="0">
                <a:srgbClr val="F2FDF7"/>
              </a:gs>
              <a:gs pos="100000">
                <a:srgbClr val="F2FDF7">
                  <a:gamma/>
                  <a:shade val="86275"/>
                  <a:invGamma/>
                </a:srgbClr>
              </a:gs>
            </a:gsLst>
            <a:lin ang="2700000" scaled="1"/>
          </a:gradFill>
          <a:ln w="9525">
            <a:noFill/>
            <a:miter lim="800000"/>
            <a:headEnd/>
            <a:tailEnd/>
          </a:ln>
          <a:effectLst>
            <a:outerShdw dist="35921" dir="2700000" algn="ctr" rotWithShape="0">
              <a:schemeClr val="bg2">
                <a:alpha val="29999"/>
              </a:schemeClr>
            </a:outerShdw>
          </a:effectLst>
        </p:spPr>
        <p:txBody>
          <a:bodyPr wrap="none" anchor="ctr"/>
          <a:lstStyle/>
          <a:p>
            <a:endParaRPr lang="en-US" dirty="0"/>
          </a:p>
        </p:txBody>
      </p:sp>
      <p:sp>
        <p:nvSpPr>
          <p:cNvPr id="10298" name="Rectangle 58"/>
          <p:cNvSpPr>
            <a:spLocks noChangeArrowheads="1"/>
          </p:cNvSpPr>
          <p:nvPr/>
        </p:nvSpPr>
        <p:spPr bwMode="auto">
          <a:xfrm rot="-1768185">
            <a:off x="8229600" y="1524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299" name="Rectangle 59"/>
          <p:cNvSpPr>
            <a:spLocks noChangeArrowheads="1"/>
          </p:cNvSpPr>
          <p:nvPr/>
        </p:nvSpPr>
        <p:spPr bwMode="auto">
          <a:xfrm rot="-1768185">
            <a:off x="457200" y="52578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0" name="Rectangle 60"/>
          <p:cNvSpPr>
            <a:spLocks noChangeArrowheads="1"/>
          </p:cNvSpPr>
          <p:nvPr/>
        </p:nvSpPr>
        <p:spPr bwMode="auto">
          <a:xfrm rot="1768185" flipH="1">
            <a:off x="8342313" y="5418138"/>
            <a:ext cx="457200" cy="1296987"/>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1" name="Rectangle 61"/>
          <p:cNvSpPr>
            <a:spLocks noChangeArrowheads="1"/>
          </p:cNvSpPr>
          <p:nvPr/>
        </p:nvSpPr>
        <p:spPr bwMode="auto">
          <a:xfrm rot="1768185" flipH="1">
            <a:off x="457200" y="152400"/>
            <a:ext cx="457200" cy="1296988"/>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8" name="Text Placeholder 17"/>
          <p:cNvSpPr>
            <a:spLocks noGrp="1"/>
          </p:cNvSpPr>
          <p:nvPr>
            <p:ph type="body" sz="half" idx="2"/>
          </p:nvPr>
        </p:nvSpPr>
        <p:spPr>
          <a:xfrm>
            <a:off x="1018122" y="1232756"/>
            <a:ext cx="7550322" cy="4932548"/>
          </a:xfrm>
        </p:spPr>
        <p:txBody>
          <a:bodyPr/>
          <a:lstStyle/>
          <a:p>
            <a:r>
              <a:rPr lang="en-US" sz="3200" b="1" dirty="0">
                <a:solidFill>
                  <a:schemeClr val="tx1"/>
                </a:solidFill>
                <a:latin typeface="Tahoma" pitchFamily="34" charset="0"/>
                <a:ea typeface="Tahoma" pitchFamily="34" charset="0"/>
                <a:cs typeface="Tahoma" pitchFamily="34" charset="0"/>
              </a:rPr>
              <a:t>Micah 5:2</a:t>
            </a:r>
            <a:endParaRPr lang="en-US" sz="3200" dirty="0">
              <a:solidFill>
                <a:schemeClr val="tx1"/>
              </a:solidFill>
              <a:latin typeface="Tahoma" pitchFamily="34" charset="0"/>
              <a:ea typeface="Tahoma" pitchFamily="34" charset="0"/>
              <a:cs typeface="Tahoma" pitchFamily="34" charset="0"/>
            </a:endParaRPr>
          </a:p>
          <a:p>
            <a:r>
              <a:rPr lang="en-US" sz="3200" baseline="30000" dirty="0">
                <a:solidFill>
                  <a:schemeClr val="tx1"/>
                </a:solidFill>
                <a:latin typeface="Tahoma" pitchFamily="34" charset="0"/>
                <a:ea typeface="Tahoma" pitchFamily="34" charset="0"/>
                <a:cs typeface="Tahoma" pitchFamily="34" charset="0"/>
              </a:rPr>
              <a:t>2 </a:t>
            </a:r>
            <a:r>
              <a:rPr lang="en-US" sz="3200" dirty="0">
                <a:solidFill>
                  <a:schemeClr val="tx1"/>
                </a:solidFill>
                <a:latin typeface="Tahoma" pitchFamily="34" charset="0"/>
                <a:ea typeface="Tahoma" pitchFamily="34" charset="0"/>
                <a:cs typeface="Tahoma" pitchFamily="34" charset="0"/>
              </a:rPr>
              <a:t>“But you, Bethlehem </a:t>
            </a:r>
            <a:r>
              <a:rPr lang="en-US" sz="3200" dirty="0" err="1">
                <a:solidFill>
                  <a:schemeClr val="tx1"/>
                </a:solidFill>
                <a:latin typeface="Tahoma" pitchFamily="34" charset="0"/>
                <a:ea typeface="Tahoma" pitchFamily="34" charset="0"/>
                <a:cs typeface="Tahoma" pitchFamily="34" charset="0"/>
              </a:rPr>
              <a:t>Ephrathah</a:t>
            </a:r>
            <a:r>
              <a:rPr lang="en-US" sz="3200" dirty="0">
                <a:solidFill>
                  <a:schemeClr val="tx1"/>
                </a:solidFill>
                <a:latin typeface="Tahoma" pitchFamily="34" charset="0"/>
                <a:ea typeface="Tahoma" pitchFamily="34" charset="0"/>
                <a:cs typeface="Tahoma" pitchFamily="34" charset="0"/>
              </a:rPr>
              <a:t>,</a:t>
            </a:r>
            <a:br>
              <a:rPr lang="en-US" sz="3200" dirty="0">
                <a:solidFill>
                  <a:schemeClr val="tx1"/>
                </a:solidFill>
                <a:latin typeface="Tahoma" pitchFamily="34" charset="0"/>
                <a:ea typeface="Tahoma" pitchFamily="34" charset="0"/>
                <a:cs typeface="Tahoma" pitchFamily="34" charset="0"/>
              </a:rPr>
            </a:br>
            <a:r>
              <a:rPr lang="en-US" sz="3200" dirty="0">
                <a:solidFill>
                  <a:schemeClr val="tx1"/>
                </a:solidFill>
                <a:latin typeface="Tahoma" pitchFamily="34" charset="0"/>
                <a:ea typeface="Tahoma" pitchFamily="34" charset="0"/>
                <a:cs typeface="Tahoma" pitchFamily="34" charset="0"/>
              </a:rPr>
              <a:t>    though you are small among the clans</a:t>
            </a:r>
            <a:r>
              <a:rPr lang="en-US" sz="3200" baseline="30000" dirty="0">
                <a:solidFill>
                  <a:schemeClr val="tx1"/>
                </a:solidFill>
                <a:latin typeface="Tahoma" pitchFamily="34" charset="0"/>
                <a:ea typeface="Tahoma" pitchFamily="34" charset="0"/>
                <a:cs typeface="Tahoma" pitchFamily="34" charset="0"/>
              </a:rPr>
              <a:t>[</a:t>
            </a:r>
            <a:r>
              <a:rPr lang="en-US" sz="3200" baseline="30000" dirty="0">
                <a:solidFill>
                  <a:schemeClr val="tx1"/>
                </a:solidFill>
                <a:latin typeface="Tahoma" pitchFamily="34" charset="0"/>
                <a:ea typeface="Tahoma" pitchFamily="34" charset="0"/>
                <a:cs typeface="Tahoma" pitchFamily="34" charset="0"/>
                <a:hlinkClick r:id="rId3" tooltip="See footnote a"/>
              </a:rPr>
              <a:t>a</a:t>
            </a:r>
            <a:r>
              <a:rPr lang="en-US" sz="3200" baseline="30000" dirty="0">
                <a:solidFill>
                  <a:schemeClr val="tx1"/>
                </a:solidFill>
                <a:latin typeface="Tahoma" pitchFamily="34" charset="0"/>
                <a:ea typeface="Tahoma" pitchFamily="34" charset="0"/>
                <a:cs typeface="Tahoma" pitchFamily="34" charset="0"/>
              </a:rPr>
              <a:t>]</a:t>
            </a:r>
            <a:r>
              <a:rPr lang="en-US" sz="3200" dirty="0">
                <a:solidFill>
                  <a:schemeClr val="tx1"/>
                </a:solidFill>
                <a:latin typeface="Tahoma" pitchFamily="34" charset="0"/>
                <a:ea typeface="Tahoma" pitchFamily="34" charset="0"/>
                <a:cs typeface="Tahoma" pitchFamily="34" charset="0"/>
              </a:rPr>
              <a:t> of Judah,</a:t>
            </a:r>
            <a:br>
              <a:rPr lang="en-US" sz="3200" dirty="0">
                <a:solidFill>
                  <a:schemeClr val="tx1"/>
                </a:solidFill>
                <a:latin typeface="Tahoma" pitchFamily="34" charset="0"/>
                <a:ea typeface="Tahoma" pitchFamily="34" charset="0"/>
                <a:cs typeface="Tahoma" pitchFamily="34" charset="0"/>
              </a:rPr>
            </a:br>
            <a:r>
              <a:rPr lang="en-US" sz="3200" dirty="0">
                <a:solidFill>
                  <a:schemeClr val="tx1"/>
                </a:solidFill>
                <a:latin typeface="Tahoma" pitchFamily="34" charset="0"/>
                <a:ea typeface="Tahoma" pitchFamily="34" charset="0"/>
                <a:cs typeface="Tahoma" pitchFamily="34" charset="0"/>
              </a:rPr>
              <a:t>out of you will come for me</a:t>
            </a:r>
            <a:br>
              <a:rPr lang="en-US" sz="3200" dirty="0">
                <a:solidFill>
                  <a:schemeClr val="tx1"/>
                </a:solidFill>
                <a:latin typeface="Tahoma" pitchFamily="34" charset="0"/>
                <a:ea typeface="Tahoma" pitchFamily="34" charset="0"/>
                <a:cs typeface="Tahoma" pitchFamily="34" charset="0"/>
              </a:rPr>
            </a:br>
            <a:r>
              <a:rPr lang="en-US" sz="3200" dirty="0">
                <a:solidFill>
                  <a:schemeClr val="tx1"/>
                </a:solidFill>
                <a:latin typeface="Tahoma" pitchFamily="34" charset="0"/>
                <a:ea typeface="Tahoma" pitchFamily="34" charset="0"/>
                <a:cs typeface="Tahoma" pitchFamily="34" charset="0"/>
              </a:rPr>
              <a:t>    one who will be ruler over Israel,</a:t>
            </a:r>
            <a:br>
              <a:rPr lang="en-US" sz="3200" dirty="0">
                <a:solidFill>
                  <a:schemeClr val="tx1"/>
                </a:solidFill>
                <a:latin typeface="Tahoma" pitchFamily="34" charset="0"/>
                <a:ea typeface="Tahoma" pitchFamily="34" charset="0"/>
                <a:cs typeface="Tahoma" pitchFamily="34" charset="0"/>
              </a:rPr>
            </a:br>
            <a:r>
              <a:rPr lang="en-US" sz="3200" dirty="0">
                <a:solidFill>
                  <a:schemeClr val="tx1"/>
                </a:solidFill>
                <a:latin typeface="Tahoma" pitchFamily="34" charset="0"/>
                <a:ea typeface="Tahoma" pitchFamily="34" charset="0"/>
                <a:cs typeface="Tahoma" pitchFamily="34" charset="0"/>
              </a:rPr>
              <a:t>whose origins</a:t>
            </a:r>
            <a:r>
              <a:rPr lang="en-US" sz="3200" baseline="30000" dirty="0">
                <a:solidFill>
                  <a:schemeClr val="tx1"/>
                </a:solidFill>
                <a:latin typeface="Tahoma" pitchFamily="34" charset="0"/>
                <a:ea typeface="Tahoma" pitchFamily="34" charset="0"/>
                <a:cs typeface="Tahoma" pitchFamily="34" charset="0"/>
              </a:rPr>
              <a:t>[</a:t>
            </a:r>
            <a:r>
              <a:rPr lang="en-US" sz="3200" baseline="30000" dirty="0">
                <a:solidFill>
                  <a:schemeClr val="tx1"/>
                </a:solidFill>
                <a:latin typeface="Tahoma" pitchFamily="34" charset="0"/>
                <a:ea typeface="Tahoma" pitchFamily="34" charset="0"/>
                <a:cs typeface="Tahoma" pitchFamily="34" charset="0"/>
                <a:hlinkClick r:id="rId3" tooltip="See footnote b"/>
              </a:rPr>
              <a:t>b</a:t>
            </a:r>
            <a:r>
              <a:rPr lang="en-US" sz="3200" baseline="30000" dirty="0">
                <a:solidFill>
                  <a:schemeClr val="tx1"/>
                </a:solidFill>
                <a:latin typeface="Tahoma" pitchFamily="34" charset="0"/>
                <a:ea typeface="Tahoma" pitchFamily="34" charset="0"/>
                <a:cs typeface="Tahoma" pitchFamily="34" charset="0"/>
              </a:rPr>
              <a:t>]</a:t>
            </a:r>
            <a:r>
              <a:rPr lang="en-US" sz="3200" dirty="0">
                <a:solidFill>
                  <a:schemeClr val="tx1"/>
                </a:solidFill>
                <a:latin typeface="Tahoma" pitchFamily="34" charset="0"/>
                <a:ea typeface="Tahoma" pitchFamily="34" charset="0"/>
                <a:cs typeface="Tahoma" pitchFamily="34" charset="0"/>
              </a:rPr>
              <a:t> are from of old,</a:t>
            </a:r>
            <a:br>
              <a:rPr lang="en-US" sz="3200" dirty="0">
                <a:solidFill>
                  <a:schemeClr val="tx1"/>
                </a:solidFill>
                <a:latin typeface="Tahoma" pitchFamily="34" charset="0"/>
                <a:ea typeface="Tahoma" pitchFamily="34" charset="0"/>
                <a:cs typeface="Tahoma" pitchFamily="34" charset="0"/>
              </a:rPr>
            </a:br>
            <a:r>
              <a:rPr lang="en-US" sz="3200" dirty="0">
                <a:solidFill>
                  <a:schemeClr val="tx1"/>
                </a:solidFill>
                <a:latin typeface="Tahoma" pitchFamily="34" charset="0"/>
                <a:ea typeface="Tahoma" pitchFamily="34" charset="0"/>
                <a:cs typeface="Tahoma" pitchFamily="34" charset="0"/>
              </a:rPr>
              <a:t>    from ancient times.</a:t>
            </a:r>
            <a:r>
              <a:rPr lang="en-US" sz="3200" baseline="30000" dirty="0">
                <a:solidFill>
                  <a:schemeClr val="tx1"/>
                </a:solidFill>
                <a:latin typeface="Tahoma" pitchFamily="34" charset="0"/>
                <a:ea typeface="Tahoma" pitchFamily="34" charset="0"/>
                <a:cs typeface="Tahoma" pitchFamily="34" charset="0"/>
              </a:rPr>
              <a:t>[</a:t>
            </a:r>
            <a:r>
              <a:rPr lang="en-US" sz="3200" baseline="30000" dirty="0">
                <a:solidFill>
                  <a:schemeClr val="tx1"/>
                </a:solidFill>
                <a:latin typeface="Tahoma" pitchFamily="34" charset="0"/>
                <a:ea typeface="Tahoma" pitchFamily="34" charset="0"/>
                <a:cs typeface="Tahoma" pitchFamily="34" charset="0"/>
                <a:hlinkClick r:id="rId3" tooltip="See footnote c"/>
              </a:rPr>
              <a:t>c</a:t>
            </a:r>
            <a:r>
              <a:rPr lang="en-US" sz="3200" baseline="30000" dirty="0">
                <a:solidFill>
                  <a:schemeClr val="tx1"/>
                </a:solidFill>
                <a:latin typeface="Tahoma" pitchFamily="34" charset="0"/>
                <a:ea typeface="Tahoma" pitchFamily="34" charset="0"/>
                <a:cs typeface="Tahoma" pitchFamily="34" charset="0"/>
              </a:rPr>
              <a:t>]</a:t>
            </a:r>
            <a:r>
              <a:rPr lang="en-US" sz="3200" dirty="0">
                <a:solidFill>
                  <a:schemeClr val="tx1"/>
                </a:solidFill>
                <a:latin typeface="Tahoma" pitchFamily="34" charset="0"/>
                <a:ea typeface="Tahoma" pitchFamily="34" charset="0"/>
                <a:cs typeface="Tahoma"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blinds(horizontal)">
                                      <p:cBhvr>
                                        <p:cTn id="7" dur="500"/>
                                        <p:tgtEl>
                                          <p:spTgt spid="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xEl>
                                              <p:pRg st="1" end="1"/>
                                            </p:txEl>
                                          </p:spTgt>
                                        </p:tgtEl>
                                        <p:attrNameLst>
                                          <p:attrName>style.visibility</p:attrName>
                                        </p:attrNameLst>
                                      </p:cBhvr>
                                      <p:to>
                                        <p:strVal val="visible"/>
                                      </p:to>
                                    </p:set>
                                    <p:animEffect transition="in" filter="blinds(horizontal)">
                                      <p:cBhvr>
                                        <p:cTn id="12" dur="500"/>
                                        <p:tgtEl>
                                          <p:spTgt spid="1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4" name="Rectangle 96"/>
          <p:cNvSpPr>
            <a:spLocks noChangeArrowheads="1"/>
          </p:cNvSpPr>
          <p:nvPr/>
        </p:nvSpPr>
        <p:spPr bwMode="auto">
          <a:xfrm>
            <a:off x="493713" y="457200"/>
            <a:ext cx="8305800" cy="5867400"/>
          </a:xfrm>
          <a:prstGeom prst="rect">
            <a:avLst/>
          </a:prstGeom>
          <a:gradFill rotWithShape="0">
            <a:gsLst>
              <a:gs pos="0">
                <a:srgbClr val="F2FDF7"/>
              </a:gs>
              <a:gs pos="100000">
                <a:srgbClr val="F2FDF7">
                  <a:gamma/>
                  <a:shade val="86275"/>
                  <a:invGamma/>
                </a:srgbClr>
              </a:gs>
            </a:gsLst>
            <a:lin ang="2700000" scaled="1"/>
          </a:gradFill>
          <a:ln w="9525">
            <a:noFill/>
            <a:miter lim="800000"/>
            <a:headEnd/>
            <a:tailEnd/>
          </a:ln>
          <a:effectLst>
            <a:outerShdw dist="35921" dir="2700000" algn="ctr" rotWithShape="0">
              <a:schemeClr val="bg2">
                <a:alpha val="29999"/>
              </a:schemeClr>
            </a:outerShdw>
          </a:effectLst>
        </p:spPr>
        <p:txBody>
          <a:bodyPr wrap="none" anchor="ctr"/>
          <a:lstStyle/>
          <a:p>
            <a:endParaRPr lang="en-US"/>
          </a:p>
        </p:txBody>
      </p:sp>
      <p:sp>
        <p:nvSpPr>
          <p:cNvPr id="2137" name="Text Box 89"/>
          <p:cNvSpPr txBox="1">
            <a:spLocks noChangeArrowheads="1"/>
          </p:cNvSpPr>
          <p:nvPr/>
        </p:nvSpPr>
        <p:spPr bwMode="auto">
          <a:xfrm>
            <a:off x="791580" y="1124744"/>
            <a:ext cx="7560840" cy="4031873"/>
          </a:xfrm>
          <a:prstGeom prst="rect">
            <a:avLst/>
          </a:prstGeom>
          <a:noFill/>
          <a:ln w="9525">
            <a:noFill/>
            <a:miter lim="800000"/>
            <a:headEnd/>
            <a:tailEnd/>
          </a:ln>
          <a:effectLst/>
        </p:spPr>
        <p:txBody>
          <a:bodyPr wrap="square">
            <a:spAutoFit/>
          </a:bodyPr>
          <a:lstStyle/>
          <a:p>
            <a:pPr algn="ctr"/>
            <a:r>
              <a:rPr lang="en-US" sz="3200" b="1" u="sng" dirty="0">
                <a:solidFill>
                  <a:schemeClr val="tx1">
                    <a:lumMod val="50000"/>
                  </a:schemeClr>
                </a:solidFill>
                <a:latin typeface="Tahoma" pitchFamily="34" charset="0"/>
                <a:ea typeface="Tahoma" pitchFamily="34" charset="0"/>
                <a:cs typeface="Tahoma" pitchFamily="34" charset="0"/>
              </a:rPr>
              <a:t>BATTING BASE:  </a:t>
            </a:r>
            <a:endParaRPr lang="en-US" sz="3200" b="1" u="sng" dirty="0" smtClean="0">
              <a:solidFill>
                <a:schemeClr val="tx1">
                  <a:lumMod val="50000"/>
                </a:schemeClr>
              </a:solidFill>
              <a:latin typeface="Tahoma" pitchFamily="34" charset="0"/>
              <a:ea typeface="Tahoma" pitchFamily="34" charset="0"/>
              <a:cs typeface="Tahoma" pitchFamily="34" charset="0"/>
            </a:endParaRPr>
          </a:p>
          <a:p>
            <a:pPr algn="ctr"/>
            <a:r>
              <a:rPr lang="en-US" sz="3200" b="1" u="sng" dirty="0" smtClean="0">
                <a:solidFill>
                  <a:schemeClr val="tx1">
                    <a:lumMod val="50000"/>
                  </a:schemeClr>
                </a:solidFill>
                <a:latin typeface="Tahoma" pitchFamily="34" charset="0"/>
                <a:ea typeface="Tahoma" pitchFamily="34" charset="0"/>
                <a:cs typeface="Tahoma" pitchFamily="34" charset="0"/>
              </a:rPr>
              <a:t>START</a:t>
            </a:r>
            <a:r>
              <a:rPr lang="en-US" sz="3200" b="1" u="sng" dirty="0">
                <a:solidFill>
                  <a:schemeClr val="tx1">
                    <a:lumMod val="50000"/>
                  </a:schemeClr>
                </a:solidFill>
                <a:latin typeface="Tahoma" pitchFamily="34" charset="0"/>
                <a:ea typeface="Tahoma" pitchFamily="34" charset="0"/>
                <a:cs typeface="Tahoma" pitchFamily="34" charset="0"/>
              </a:rPr>
              <a:t>:  SPIRITUAL BIRTH:  </a:t>
            </a:r>
            <a:endParaRPr lang="en-US" sz="3200" dirty="0" smtClean="0">
              <a:solidFill>
                <a:schemeClr val="tx1">
                  <a:lumMod val="50000"/>
                </a:schemeClr>
              </a:solidFill>
              <a:latin typeface="Tahoma" pitchFamily="34" charset="0"/>
              <a:ea typeface="Tahoma" pitchFamily="34" charset="0"/>
              <a:cs typeface="Tahoma" pitchFamily="34" charset="0"/>
            </a:endParaRPr>
          </a:p>
          <a:p>
            <a:pPr algn="ctr"/>
            <a:r>
              <a:rPr lang="en-US" sz="3200" dirty="0">
                <a:solidFill>
                  <a:schemeClr val="tx1">
                    <a:lumMod val="50000"/>
                  </a:schemeClr>
                </a:solidFill>
                <a:latin typeface="Tahoma" pitchFamily="34" charset="0"/>
                <a:ea typeface="Tahoma" pitchFamily="34" charset="0"/>
                <a:cs typeface="Tahoma" pitchFamily="34" charset="0"/>
              </a:rPr>
              <a:t>Knowing Christ; Infant Stage</a:t>
            </a:r>
            <a:endParaRPr lang="en-US" sz="3200" dirty="0" smtClean="0">
              <a:solidFill>
                <a:schemeClr val="tx1">
                  <a:lumMod val="50000"/>
                </a:schemeClr>
              </a:solidFill>
              <a:latin typeface="Tahoma" pitchFamily="34" charset="0"/>
              <a:ea typeface="Tahoma" pitchFamily="34" charset="0"/>
              <a:cs typeface="Tahoma" pitchFamily="34" charset="0"/>
            </a:endParaRPr>
          </a:p>
          <a:p>
            <a:pPr algn="ctr"/>
            <a:r>
              <a:rPr lang="en-US" sz="4000" dirty="0">
                <a:solidFill>
                  <a:schemeClr val="tx1">
                    <a:lumMod val="50000"/>
                  </a:schemeClr>
                </a:solidFill>
                <a:latin typeface="Tahoma" pitchFamily="34" charset="0"/>
                <a:ea typeface="Tahoma" pitchFamily="34" charset="0"/>
                <a:cs typeface="Tahoma" pitchFamily="34" charset="0"/>
              </a:rPr>
              <a:t> </a:t>
            </a:r>
            <a:endParaRPr lang="en-US" sz="4000" dirty="0" smtClean="0">
              <a:solidFill>
                <a:schemeClr val="tx1">
                  <a:lumMod val="50000"/>
                </a:schemeClr>
              </a:solidFill>
              <a:latin typeface="Tahoma" pitchFamily="34" charset="0"/>
              <a:ea typeface="Tahoma" pitchFamily="34" charset="0"/>
              <a:cs typeface="Tahoma" pitchFamily="34" charset="0"/>
            </a:endParaRPr>
          </a:p>
          <a:p>
            <a:pPr algn="ctr"/>
            <a:r>
              <a:rPr lang="en-US" sz="4000" b="1" dirty="0">
                <a:solidFill>
                  <a:schemeClr val="tx1">
                    <a:lumMod val="50000"/>
                  </a:schemeClr>
                </a:solidFill>
                <a:latin typeface="Tahoma" pitchFamily="34" charset="0"/>
                <a:ea typeface="Tahoma" pitchFamily="34" charset="0"/>
                <a:cs typeface="Tahoma" pitchFamily="34" charset="0"/>
              </a:rPr>
              <a:t>MODULE </a:t>
            </a:r>
            <a:r>
              <a:rPr lang="en-US" sz="4000" b="1" dirty="0" smtClean="0">
                <a:solidFill>
                  <a:schemeClr val="tx1">
                    <a:lumMod val="50000"/>
                  </a:schemeClr>
                </a:solidFill>
                <a:latin typeface="Tahoma" pitchFamily="34" charset="0"/>
                <a:ea typeface="Tahoma" pitchFamily="34" charset="0"/>
                <a:cs typeface="Tahoma" pitchFamily="34" charset="0"/>
              </a:rPr>
              <a:t>2: </a:t>
            </a:r>
          </a:p>
          <a:p>
            <a:pPr algn="ctr"/>
            <a:r>
              <a:rPr lang="en-US" sz="4000" b="1" dirty="0" smtClean="0">
                <a:solidFill>
                  <a:schemeClr val="tx1">
                    <a:lumMod val="50000"/>
                  </a:schemeClr>
                </a:solidFill>
                <a:latin typeface="Tahoma" pitchFamily="34" charset="0"/>
                <a:ea typeface="Tahoma" pitchFamily="34" charset="0"/>
                <a:cs typeface="Tahoma" pitchFamily="34" charset="0"/>
              </a:rPr>
              <a:t>BASIC </a:t>
            </a:r>
            <a:r>
              <a:rPr lang="en-US" sz="4000" b="1" dirty="0">
                <a:solidFill>
                  <a:schemeClr val="tx1">
                    <a:lumMod val="50000"/>
                  </a:schemeClr>
                </a:solidFill>
                <a:latin typeface="Tahoma" pitchFamily="34" charset="0"/>
                <a:ea typeface="Tahoma" pitchFamily="34" charset="0"/>
                <a:cs typeface="Tahoma" pitchFamily="34" charset="0"/>
              </a:rPr>
              <a:t>BIBLE TEACHINGS </a:t>
            </a:r>
            <a:r>
              <a:rPr lang="en-US" sz="4000" b="1" dirty="0" smtClean="0">
                <a:solidFill>
                  <a:schemeClr val="tx1">
                    <a:lumMod val="50000"/>
                  </a:schemeClr>
                </a:solidFill>
                <a:latin typeface="Tahoma" pitchFamily="34" charset="0"/>
                <a:ea typeface="Tahoma" pitchFamily="34" charset="0"/>
                <a:cs typeface="Tahoma" pitchFamily="34" charset="0"/>
              </a:rPr>
              <a:t>1</a:t>
            </a:r>
            <a:endParaRPr lang="en-US" sz="4000" dirty="0" smtClean="0">
              <a:solidFill>
                <a:schemeClr val="tx1">
                  <a:lumMod val="50000"/>
                </a:schemeClr>
              </a:solidFill>
              <a:latin typeface="Tahoma" pitchFamily="34" charset="0"/>
              <a:ea typeface="Tahoma" pitchFamily="34" charset="0"/>
              <a:cs typeface="Tahoma" pitchFamily="34" charset="0"/>
            </a:endParaRPr>
          </a:p>
          <a:p>
            <a:pPr algn="ctr"/>
            <a:r>
              <a:rPr lang="en-US" sz="4000" b="1" dirty="0">
                <a:solidFill>
                  <a:schemeClr val="tx1">
                    <a:lumMod val="50000"/>
                  </a:schemeClr>
                </a:solidFill>
                <a:latin typeface="Tahoma" pitchFamily="34" charset="0"/>
                <a:ea typeface="Tahoma" pitchFamily="34" charset="0"/>
                <a:cs typeface="Tahoma" pitchFamily="34" charset="0"/>
              </a:rPr>
              <a:t>LESSON 1:  BIBLE</a:t>
            </a:r>
            <a:endParaRPr lang="en-US" sz="4000" dirty="0">
              <a:solidFill>
                <a:schemeClr val="tx1">
                  <a:lumMod val="50000"/>
                </a:schemeClr>
              </a:solidFill>
              <a:latin typeface="Tahoma" pitchFamily="34" charset="0"/>
              <a:ea typeface="Tahoma" pitchFamily="34" charset="0"/>
              <a:cs typeface="Tahoma" pitchFamily="34" charset="0"/>
            </a:endParaRPr>
          </a:p>
        </p:txBody>
      </p:sp>
      <p:sp>
        <p:nvSpPr>
          <p:cNvPr id="2145" name="Rectangle 97"/>
          <p:cNvSpPr>
            <a:spLocks noChangeArrowheads="1"/>
          </p:cNvSpPr>
          <p:nvPr/>
        </p:nvSpPr>
        <p:spPr bwMode="auto">
          <a:xfrm rot="-1768185">
            <a:off x="8229600" y="1524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2146" name="Rectangle 98"/>
          <p:cNvSpPr>
            <a:spLocks noChangeArrowheads="1"/>
          </p:cNvSpPr>
          <p:nvPr/>
        </p:nvSpPr>
        <p:spPr bwMode="auto">
          <a:xfrm rot="-1768185">
            <a:off x="457200" y="52578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2147" name="Rectangle 99"/>
          <p:cNvSpPr>
            <a:spLocks noChangeArrowheads="1"/>
          </p:cNvSpPr>
          <p:nvPr/>
        </p:nvSpPr>
        <p:spPr bwMode="auto">
          <a:xfrm rot="1768185" flipH="1">
            <a:off x="8342313" y="5418138"/>
            <a:ext cx="457200" cy="1296987"/>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2148" name="Rectangle 100"/>
          <p:cNvSpPr>
            <a:spLocks noChangeArrowheads="1"/>
          </p:cNvSpPr>
          <p:nvPr/>
        </p:nvSpPr>
        <p:spPr bwMode="auto">
          <a:xfrm rot="1768185" flipH="1">
            <a:off x="457200" y="152400"/>
            <a:ext cx="457200" cy="1296988"/>
          </a:xfrm>
          <a:prstGeom prst="rect">
            <a:avLst/>
          </a:prstGeom>
          <a:solidFill>
            <a:schemeClr val="bg1">
              <a:alpha val="38000"/>
            </a:schemeClr>
          </a:solidFill>
          <a:ln w="9525">
            <a:noFill/>
            <a:miter lim="800000"/>
            <a:headEnd/>
            <a:tailEnd/>
          </a:ln>
          <a:effec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7" name="Rectangle 57"/>
          <p:cNvSpPr>
            <a:spLocks noChangeArrowheads="1"/>
          </p:cNvSpPr>
          <p:nvPr/>
        </p:nvSpPr>
        <p:spPr bwMode="auto">
          <a:xfrm>
            <a:off x="493713" y="457200"/>
            <a:ext cx="8305800" cy="5867400"/>
          </a:xfrm>
          <a:prstGeom prst="rect">
            <a:avLst/>
          </a:prstGeom>
          <a:gradFill rotWithShape="0">
            <a:gsLst>
              <a:gs pos="0">
                <a:srgbClr val="F2FDF7"/>
              </a:gs>
              <a:gs pos="100000">
                <a:srgbClr val="F2FDF7">
                  <a:gamma/>
                  <a:shade val="86275"/>
                  <a:invGamma/>
                </a:srgbClr>
              </a:gs>
            </a:gsLst>
            <a:lin ang="2700000" scaled="1"/>
          </a:gradFill>
          <a:ln w="9525">
            <a:noFill/>
            <a:miter lim="800000"/>
            <a:headEnd/>
            <a:tailEnd/>
          </a:ln>
          <a:effectLst>
            <a:outerShdw dist="35921" dir="2700000" algn="ctr" rotWithShape="0">
              <a:schemeClr val="bg2">
                <a:alpha val="29999"/>
              </a:schemeClr>
            </a:outerShdw>
          </a:effectLst>
        </p:spPr>
        <p:txBody>
          <a:bodyPr wrap="none" anchor="ctr"/>
          <a:lstStyle/>
          <a:p>
            <a:endParaRPr lang="en-US" dirty="0"/>
          </a:p>
        </p:txBody>
      </p:sp>
      <p:sp>
        <p:nvSpPr>
          <p:cNvPr id="10298" name="Rectangle 58"/>
          <p:cNvSpPr>
            <a:spLocks noChangeArrowheads="1"/>
          </p:cNvSpPr>
          <p:nvPr/>
        </p:nvSpPr>
        <p:spPr bwMode="auto">
          <a:xfrm rot="-1768185">
            <a:off x="8229600" y="1524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299" name="Rectangle 59"/>
          <p:cNvSpPr>
            <a:spLocks noChangeArrowheads="1"/>
          </p:cNvSpPr>
          <p:nvPr/>
        </p:nvSpPr>
        <p:spPr bwMode="auto">
          <a:xfrm rot="-1768185">
            <a:off x="457200" y="52578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0" name="Rectangle 60"/>
          <p:cNvSpPr>
            <a:spLocks noChangeArrowheads="1"/>
          </p:cNvSpPr>
          <p:nvPr/>
        </p:nvSpPr>
        <p:spPr bwMode="auto">
          <a:xfrm rot="1768185" flipH="1">
            <a:off x="8342313" y="5418138"/>
            <a:ext cx="457200" cy="1296987"/>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1" name="Rectangle 61"/>
          <p:cNvSpPr>
            <a:spLocks noChangeArrowheads="1"/>
          </p:cNvSpPr>
          <p:nvPr/>
        </p:nvSpPr>
        <p:spPr bwMode="auto">
          <a:xfrm rot="1768185" flipH="1">
            <a:off x="457200" y="152400"/>
            <a:ext cx="457200" cy="1296988"/>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8" name="Text Placeholder 17"/>
          <p:cNvSpPr>
            <a:spLocks noGrp="1"/>
          </p:cNvSpPr>
          <p:nvPr>
            <p:ph type="body" sz="half" idx="2"/>
          </p:nvPr>
        </p:nvSpPr>
        <p:spPr>
          <a:xfrm>
            <a:off x="1018122" y="1232756"/>
            <a:ext cx="7550322" cy="4932548"/>
          </a:xfrm>
        </p:spPr>
        <p:txBody>
          <a:bodyPr/>
          <a:lstStyle/>
          <a:p>
            <a:r>
              <a:rPr lang="en-US" sz="3200" dirty="0" smtClean="0">
                <a:solidFill>
                  <a:schemeClr val="tx1"/>
                </a:solidFill>
                <a:latin typeface="Tahoma" pitchFamily="34" charset="0"/>
                <a:ea typeface="Tahoma" pitchFamily="34" charset="0"/>
                <a:cs typeface="Tahoma" pitchFamily="34" charset="0"/>
              </a:rPr>
              <a:t>How </a:t>
            </a:r>
            <a:r>
              <a:rPr lang="en-US" sz="3200" dirty="0">
                <a:solidFill>
                  <a:schemeClr val="tx1"/>
                </a:solidFill>
                <a:latin typeface="Tahoma" pitchFamily="34" charset="0"/>
                <a:ea typeface="Tahoma" pitchFamily="34" charset="0"/>
                <a:cs typeface="Tahoma" pitchFamily="34" charset="0"/>
              </a:rPr>
              <a:t>He would be born of a virgin</a:t>
            </a:r>
          </a:p>
          <a:p>
            <a:r>
              <a:rPr lang="en-US" sz="3200" b="1" dirty="0">
                <a:solidFill>
                  <a:schemeClr val="tx1"/>
                </a:solidFill>
                <a:latin typeface="Tahoma" pitchFamily="34" charset="0"/>
                <a:ea typeface="Tahoma" pitchFamily="34" charset="0"/>
                <a:cs typeface="Tahoma" pitchFamily="34" charset="0"/>
              </a:rPr>
              <a:t> </a:t>
            </a:r>
            <a:endParaRPr lang="en-US" sz="3200" dirty="0">
              <a:solidFill>
                <a:schemeClr val="tx1"/>
              </a:solidFill>
              <a:latin typeface="Tahoma" pitchFamily="34" charset="0"/>
              <a:ea typeface="Tahoma" pitchFamily="34" charset="0"/>
              <a:cs typeface="Tahoma" pitchFamily="34" charset="0"/>
            </a:endParaRPr>
          </a:p>
          <a:p>
            <a:r>
              <a:rPr lang="en-US" sz="3200" b="1" i="1" dirty="0">
                <a:solidFill>
                  <a:schemeClr val="tx1"/>
                </a:solidFill>
                <a:latin typeface="Tahoma" pitchFamily="34" charset="0"/>
                <a:ea typeface="Tahoma" pitchFamily="34" charset="0"/>
                <a:cs typeface="Tahoma" pitchFamily="34" charset="0"/>
              </a:rPr>
              <a:t>Isaiah 7:14</a:t>
            </a:r>
            <a:endParaRPr lang="en-US" sz="3200" dirty="0">
              <a:solidFill>
                <a:schemeClr val="tx1"/>
              </a:solidFill>
              <a:latin typeface="Tahoma" pitchFamily="34" charset="0"/>
              <a:ea typeface="Tahoma" pitchFamily="34" charset="0"/>
              <a:cs typeface="Tahoma" pitchFamily="34" charset="0"/>
            </a:endParaRPr>
          </a:p>
          <a:p>
            <a:r>
              <a:rPr lang="en-US" sz="3200" i="1" baseline="30000" dirty="0">
                <a:solidFill>
                  <a:schemeClr val="tx1"/>
                </a:solidFill>
                <a:latin typeface="Tahoma" pitchFamily="34" charset="0"/>
                <a:ea typeface="Tahoma" pitchFamily="34" charset="0"/>
                <a:cs typeface="Tahoma" pitchFamily="34" charset="0"/>
              </a:rPr>
              <a:t>14 </a:t>
            </a:r>
            <a:r>
              <a:rPr lang="en-US" sz="3200" i="1" dirty="0">
                <a:solidFill>
                  <a:schemeClr val="tx1"/>
                </a:solidFill>
                <a:latin typeface="Tahoma" pitchFamily="34" charset="0"/>
                <a:ea typeface="Tahoma" pitchFamily="34" charset="0"/>
                <a:cs typeface="Tahoma" pitchFamily="34" charset="0"/>
              </a:rPr>
              <a:t>Therefore the Lord himself will give you a sign: The virgin will be with child and will give birth to a son, and will call him Immanuel. </a:t>
            </a:r>
            <a:endParaRPr lang="en-US" sz="3200" dirty="0">
              <a:solidFill>
                <a:schemeClr val="tx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blinds(horizontal)">
                                      <p:cBhvr>
                                        <p:cTn id="7" dur="500"/>
                                        <p:tgtEl>
                                          <p:spTgt spid="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xEl>
                                              <p:pRg st="1" end="1"/>
                                            </p:txEl>
                                          </p:spTgt>
                                        </p:tgtEl>
                                        <p:attrNameLst>
                                          <p:attrName>style.visibility</p:attrName>
                                        </p:attrNameLst>
                                      </p:cBhvr>
                                      <p:to>
                                        <p:strVal val="visible"/>
                                      </p:to>
                                    </p:set>
                                    <p:animEffect transition="in" filter="blinds(horizontal)">
                                      <p:cBhvr>
                                        <p:cTn id="12" dur="500"/>
                                        <p:tgtEl>
                                          <p:spTgt spid="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
                                            <p:txEl>
                                              <p:pRg st="2" end="2"/>
                                            </p:txEl>
                                          </p:spTgt>
                                        </p:tgtEl>
                                        <p:attrNameLst>
                                          <p:attrName>style.visibility</p:attrName>
                                        </p:attrNameLst>
                                      </p:cBhvr>
                                      <p:to>
                                        <p:strVal val="visible"/>
                                      </p:to>
                                    </p:set>
                                    <p:animEffect transition="in" filter="blinds(horizontal)">
                                      <p:cBhvr>
                                        <p:cTn id="17" dur="500"/>
                                        <p:tgtEl>
                                          <p:spTgt spid="1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8">
                                            <p:txEl>
                                              <p:pRg st="3" end="3"/>
                                            </p:txEl>
                                          </p:spTgt>
                                        </p:tgtEl>
                                        <p:attrNameLst>
                                          <p:attrName>style.visibility</p:attrName>
                                        </p:attrNameLst>
                                      </p:cBhvr>
                                      <p:to>
                                        <p:strVal val="visible"/>
                                      </p:to>
                                    </p:set>
                                    <p:animEffect transition="in" filter="blinds(horizontal)">
                                      <p:cBhvr>
                                        <p:cTn id="22" dur="500"/>
                                        <p:tgtEl>
                                          <p:spTgt spid="1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7" name="Rectangle 57"/>
          <p:cNvSpPr>
            <a:spLocks noChangeArrowheads="1"/>
          </p:cNvSpPr>
          <p:nvPr/>
        </p:nvSpPr>
        <p:spPr bwMode="auto">
          <a:xfrm>
            <a:off x="493713" y="457200"/>
            <a:ext cx="8305800" cy="5867400"/>
          </a:xfrm>
          <a:prstGeom prst="rect">
            <a:avLst/>
          </a:prstGeom>
          <a:gradFill rotWithShape="0">
            <a:gsLst>
              <a:gs pos="0">
                <a:srgbClr val="F2FDF7"/>
              </a:gs>
              <a:gs pos="100000">
                <a:srgbClr val="F2FDF7">
                  <a:gamma/>
                  <a:shade val="86275"/>
                  <a:invGamma/>
                </a:srgbClr>
              </a:gs>
            </a:gsLst>
            <a:lin ang="2700000" scaled="1"/>
          </a:gradFill>
          <a:ln w="9525">
            <a:noFill/>
            <a:miter lim="800000"/>
            <a:headEnd/>
            <a:tailEnd/>
          </a:ln>
          <a:effectLst>
            <a:outerShdw dist="35921" dir="2700000" algn="ctr" rotWithShape="0">
              <a:schemeClr val="bg2">
                <a:alpha val="29999"/>
              </a:schemeClr>
            </a:outerShdw>
          </a:effectLst>
        </p:spPr>
        <p:txBody>
          <a:bodyPr wrap="none" anchor="ctr"/>
          <a:lstStyle/>
          <a:p>
            <a:endParaRPr lang="en-US" dirty="0"/>
          </a:p>
        </p:txBody>
      </p:sp>
      <p:sp>
        <p:nvSpPr>
          <p:cNvPr id="10298" name="Rectangle 58"/>
          <p:cNvSpPr>
            <a:spLocks noChangeArrowheads="1"/>
          </p:cNvSpPr>
          <p:nvPr/>
        </p:nvSpPr>
        <p:spPr bwMode="auto">
          <a:xfrm rot="-1768185">
            <a:off x="8229600" y="1524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299" name="Rectangle 59"/>
          <p:cNvSpPr>
            <a:spLocks noChangeArrowheads="1"/>
          </p:cNvSpPr>
          <p:nvPr/>
        </p:nvSpPr>
        <p:spPr bwMode="auto">
          <a:xfrm rot="-1768185">
            <a:off x="457200" y="52578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0" name="Rectangle 60"/>
          <p:cNvSpPr>
            <a:spLocks noChangeArrowheads="1"/>
          </p:cNvSpPr>
          <p:nvPr/>
        </p:nvSpPr>
        <p:spPr bwMode="auto">
          <a:xfrm rot="1768185" flipH="1">
            <a:off x="8342313" y="5418138"/>
            <a:ext cx="457200" cy="1296987"/>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1" name="Rectangle 61"/>
          <p:cNvSpPr>
            <a:spLocks noChangeArrowheads="1"/>
          </p:cNvSpPr>
          <p:nvPr/>
        </p:nvSpPr>
        <p:spPr bwMode="auto">
          <a:xfrm rot="1768185" flipH="1">
            <a:off x="457200" y="152400"/>
            <a:ext cx="457200" cy="1296988"/>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8" name="Text Placeholder 17"/>
          <p:cNvSpPr>
            <a:spLocks noGrp="1"/>
          </p:cNvSpPr>
          <p:nvPr>
            <p:ph type="body" sz="half" idx="2"/>
          </p:nvPr>
        </p:nvSpPr>
        <p:spPr>
          <a:xfrm>
            <a:off x="1018122" y="1232756"/>
            <a:ext cx="7550322" cy="4932548"/>
          </a:xfrm>
        </p:spPr>
        <p:txBody>
          <a:bodyPr/>
          <a:lstStyle/>
          <a:p>
            <a:r>
              <a:rPr lang="en-US" sz="3200" dirty="0" smtClean="0">
                <a:solidFill>
                  <a:schemeClr val="tx1"/>
                </a:solidFill>
                <a:latin typeface="+mn-lt"/>
                <a:ea typeface="+mn-ea"/>
                <a:cs typeface="+mn-cs"/>
              </a:rPr>
              <a:t>Exact </a:t>
            </a:r>
            <a:r>
              <a:rPr lang="en-US" sz="3200" dirty="0">
                <a:solidFill>
                  <a:schemeClr val="tx1"/>
                </a:solidFill>
                <a:latin typeface="+mn-lt"/>
                <a:ea typeface="+mn-ea"/>
                <a:cs typeface="+mn-cs"/>
              </a:rPr>
              <a:t>time of the Messiah	</a:t>
            </a:r>
          </a:p>
          <a:p>
            <a:r>
              <a:rPr lang="en-US" sz="3200" i="1" dirty="0">
                <a:solidFill>
                  <a:schemeClr val="tx1"/>
                </a:solidFill>
                <a:latin typeface="+mn-lt"/>
                <a:ea typeface="+mn-ea"/>
                <a:cs typeface="+mn-cs"/>
              </a:rPr>
              <a:t> </a:t>
            </a:r>
            <a:endParaRPr lang="en-US" sz="3200" dirty="0">
              <a:solidFill>
                <a:schemeClr val="tx1"/>
              </a:solidFill>
              <a:latin typeface="+mn-lt"/>
              <a:ea typeface="+mn-ea"/>
              <a:cs typeface="+mn-cs"/>
            </a:endParaRPr>
          </a:p>
          <a:p>
            <a:r>
              <a:rPr lang="en-US" sz="2800" b="1" i="1" dirty="0">
                <a:solidFill>
                  <a:schemeClr val="tx1"/>
                </a:solidFill>
                <a:latin typeface="+mn-lt"/>
                <a:ea typeface="+mn-ea"/>
                <a:cs typeface="+mn-cs"/>
              </a:rPr>
              <a:t>Daniel 9:25</a:t>
            </a:r>
            <a:r>
              <a:rPr lang="en-US" sz="2800" i="1" dirty="0">
                <a:solidFill>
                  <a:schemeClr val="tx1"/>
                </a:solidFill>
                <a:latin typeface="+mn-lt"/>
                <a:ea typeface="+mn-ea"/>
                <a:cs typeface="+mn-cs"/>
              </a:rPr>
              <a:t> (KJV)</a:t>
            </a:r>
            <a:endParaRPr lang="en-US" sz="2800" dirty="0">
              <a:solidFill>
                <a:schemeClr val="tx1"/>
              </a:solidFill>
              <a:latin typeface="+mn-lt"/>
              <a:ea typeface="+mn-ea"/>
              <a:cs typeface="+mn-cs"/>
            </a:endParaRPr>
          </a:p>
          <a:p>
            <a:r>
              <a:rPr lang="en-US" sz="2800" i="1" baseline="30000" dirty="0">
                <a:solidFill>
                  <a:schemeClr val="tx1"/>
                </a:solidFill>
                <a:latin typeface="+mn-lt"/>
                <a:ea typeface="+mn-ea"/>
                <a:cs typeface="+mn-cs"/>
              </a:rPr>
              <a:t>25 </a:t>
            </a:r>
            <a:r>
              <a:rPr lang="en-US" sz="2800" i="1" dirty="0">
                <a:solidFill>
                  <a:schemeClr val="tx1"/>
                </a:solidFill>
                <a:latin typeface="+mn-lt"/>
                <a:ea typeface="+mn-ea"/>
                <a:cs typeface="+mn-cs"/>
              </a:rPr>
              <a:t>Know therefore and understand, that from the going forth of the commandment to restore and to build Jerusalem unto the Messiah the Prince shall be seven weeks, and threescore and two weeks: the street shall be built again, and the wall, even in troublous times.</a:t>
            </a:r>
            <a:endParaRPr lang="en-US" sz="2800" dirty="0">
              <a:solidFill>
                <a:schemeClr val="tx1"/>
              </a:solidFill>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blinds(horizontal)">
                                      <p:cBhvr>
                                        <p:cTn id="7" dur="500"/>
                                        <p:tgtEl>
                                          <p:spTgt spid="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xEl>
                                              <p:pRg st="1" end="1"/>
                                            </p:txEl>
                                          </p:spTgt>
                                        </p:tgtEl>
                                        <p:attrNameLst>
                                          <p:attrName>style.visibility</p:attrName>
                                        </p:attrNameLst>
                                      </p:cBhvr>
                                      <p:to>
                                        <p:strVal val="visible"/>
                                      </p:to>
                                    </p:set>
                                    <p:animEffect transition="in" filter="blinds(horizontal)">
                                      <p:cBhvr>
                                        <p:cTn id="12" dur="500"/>
                                        <p:tgtEl>
                                          <p:spTgt spid="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
                                            <p:txEl>
                                              <p:pRg st="2" end="2"/>
                                            </p:txEl>
                                          </p:spTgt>
                                        </p:tgtEl>
                                        <p:attrNameLst>
                                          <p:attrName>style.visibility</p:attrName>
                                        </p:attrNameLst>
                                      </p:cBhvr>
                                      <p:to>
                                        <p:strVal val="visible"/>
                                      </p:to>
                                    </p:set>
                                    <p:animEffect transition="in" filter="blinds(horizontal)">
                                      <p:cBhvr>
                                        <p:cTn id="17" dur="500"/>
                                        <p:tgtEl>
                                          <p:spTgt spid="1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8">
                                            <p:txEl>
                                              <p:pRg st="3" end="3"/>
                                            </p:txEl>
                                          </p:spTgt>
                                        </p:tgtEl>
                                        <p:attrNameLst>
                                          <p:attrName>style.visibility</p:attrName>
                                        </p:attrNameLst>
                                      </p:cBhvr>
                                      <p:to>
                                        <p:strVal val="visible"/>
                                      </p:to>
                                    </p:set>
                                    <p:animEffect transition="in" filter="blinds(horizontal)">
                                      <p:cBhvr>
                                        <p:cTn id="22" dur="500"/>
                                        <p:tgtEl>
                                          <p:spTgt spid="1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7" name="Rectangle 57"/>
          <p:cNvSpPr>
            <a:spLocks noChangeArrowheads="1"/>
          </p:cNvSpPr>
          <p:nvPr/>
        </p:nvSpPr>
        <p:spPr bwMode="auto">
          <a:xfrm>
            <a:off x="493713" y="457200"/>
            <a:ext cx="8305800" cy="5867400"/>
          </a:xfrm>
          <a:prstGeom prst="rect">
            <a:avLst/>
          </a:prstGeom>
          <a:gradFill rotWithShape="0">
            <a:gsLst>
              <a:gs pos="0">
                <a:srgbClr val="F2FDF7"/>
              </a:gs>
              <a:gs pos="100000">
                <a:srgbClr val="F2FDF7">
                  <a:gamma/>
                  <a:shade val="86275"/>
                  <a:invGamma/>
                </a:srgbClr>
              </a:gs>
            </a:gsLst>
            <a:lin ang="2700000" scaled="1"/>
          </a:gradFill>
          <a:ln w="9525">
            <a:noFill/>
            <a:miter lim="800000"/>
            <a:headEnd/>
            <a:tailEnd/>
          </a:ln>
          <a:effectLst>
            <a:outerShdw dist="35921" dir="2700000" algn="ctr" rotWithShape="0">
              <a:schemeClr val="bg2">
                <a:alpha val="29999"/>
              </a:schemeClr>
            </a:outerShdw>
          </a:effectLst>
        </p:spPr>
        <p:txBody>
          <a:bodyPr wrap="none" anchor="ctr"/>
          <a:lstStyle/>
          <a:p>
            <a:endParaRPr lang="en-US" dirty="0"/>
          </a:p>
        </p:txBody>
      </p:sp>
      <p:sp>
        <p:nvSpPr>
          <p:cNvPr id="10298" name="Rectangle 58"/>
          <p:cNvSpPr>
            <a:spLocks noChangeArrowheads="1"/>
          </p:cNvSpPr>
          <p:nvPr/>
        </p:nvSpPr>
        <p:spPr bwMode="auto">
          <a:xfrm rot="-1768185">
            <a:off x="8229600" y="1524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299" name="Rectangle 59"/>
          <p:cNvSpPr>
            <a:spLocks noChangeArrowheads="1"/>
          </p:cNvSpPr>
          <p:nvPr/>
        </p:nvSpPr>
        <p:spPr bwMode="auto">
          <a:xfrm rot="-1768185">
            <a:off x="457200" y="52578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0" name="Rectangle 60"/>
          <p:cNvSpPr>
            <a:spLocks noChangeArrowheads="1"/>
          </p:cNvSpPr>
          <p:nvPr/>
        </p:nvSpPr>
        <p:spPr bwMode="auto">
          <a:xfrm rot="1768185" flipH="1">
            <a:off x="8342313" y="5418138"/>
            <a:ext cx="457200" cy="1296987"/>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1" name="Rectangle 61"/>
          <p:cNvSpPr>
            <a:spLocks noChangeArrowheads="1"/>
          </p:cNvSpPr>
          <p:nvPr/>
        </p:nvSpPr>
        <p:spPr bwMode="auto">
          <a:xfrm rot="1768185" flipH="1">
            <a:off x="457200" y="152400"/>
            <a:ext cx="457200" cy="1296988"/>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8" name="Text Placeholder 17"/>
          <p:cNvSpPr>
            <a:spLocks noGrp="1"/>
          </p:cNvSpPr>
          <p:nvPr>
            <p:ph type="body" sz="half" idx="2"/>
          </p:nvPr>
        </p:nvSpPr>
        <p:spPr>
          <a:xfrm>
            <a:off x="1018122" y="1088740"/>
            <a:ext cx="7550322" cy="5076564"/>
          </a:xfrm>
        </p:spPr>
        <p:txBody>
          <a:bodyPr/>
          <a:lstStyle/>
          <a:p>
            <a:r>
              <a:rPr lang="en-US" sz="2800" b="1" i="1" dirty="0">
                <a:solidFill>
                  <a:schemeClr val="tx1"/>
                </a:solidFill>
                <a:latin typeface="+mn-lt"/>
                <a:ea typeface="+mn-ea"/>
                <a:cs typeface="+mn-cs"/>
              </a:rPr>
              <a:t>Quote:  “How long are the years? </a:t>
            </a:r>
            <a:r>
              <a:rPr lang="en-US" sz="2800" i="1" dirty="0">
                <a:solidFill>
                  <a:schemeClr val="tx1"/>
                </a:solidFill>
                <a:latin typeface="+mn-lt"/>
                <a:ea typeface="+mn-ea"/>
                <a:cs typeface="+mn-cs"/>
              </a:rPr>
              <a:t>Mankind has used hundreds of different ways to calculate the passing of the years, and all of them are different. To calculate this prophecy we need to turn to the Bible and find out how the biblical prophetic calendar was laid out. From Genesis 7:11,24, 8:3-4, Revelation 12:6,14 and other texts we know that the Bible uses a simple calendar of 360 days per year. </a:t>
            </a:r>
            <a:endParaRPr lang="en-US" sz="2800" dirty="0">
              <a:solidFill>
                <a:schemeClr val="tx1"/>
              </a:solidFill>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blinds(horizontal)">
                                      <p:cBhvr>
                                        <p:cTn id="7" dur="5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7" name="Rectangle 57"/>
          <p:cNvSpPr>
            <a:spLocks noChangeArrowheads="1"/>
          </p:cNvSpPr>
          <p:nvPr/>
        </p:nvSpPr>
        <p:spPr bwMode="auto">
          <a:xfrm>
            <a:off x="493713" y="457200"/>
            <a:ext cx="8305800" cy="5867400"/>
          </a:xfrm>
          <a:prstGeom prst="rect">
            <a:avLst/>
          </a:prstGeom>
          <a:gradFill rotWithShape="0">
            <a:gsLst>
              <a:gs pos="0">
                <a:srgbClr val="F2FDF7"/>
              </a:gs>
              <a:gs pos="100000">
                <a:srgbClr val="F2FDF7">
                  <a:gamma/>
                  <a:shade val="86275"/>
                  <a:invGamma/>
                </a:srgbClr>
              </a:gs>
            </a:gsLst>
            <a:lin ang="2700000" scaled="1"/>
          </a:gradFill>
          <a:ln w="9525">
            <a:noFill/>
            <a:miter lim="800000"/>
            <a:headEnd/>
            <a:tailEnd/>
          </a:ln>
          <a:effectLst>
            <a:outerShdw dist="35921" dir="2700000" algn="ctr" rotWithShape="0">
              <a:schemeClr val="bg2">
                <a:alpha val="29999"/>
              </a:schemeClr>
            </a:outerShdw>
          </a:effectLst>
        </p:spPr>
        <p:txBody>
          <a:bodyPr wrap="none" anchor="ctr"/>
          <a:lstStyle/>
          <a:p>
            <a:endParaRPr lang="en-US" dirty="0"/>
          </a:p>
        </p:txBody>
      </p:sp>
      <p:sp>
        <p:nvSpPr>
          <p:cNvPr id="10298" name="Rectangle 58"/>
          <p:cNvSpPr>
            <a:spLocks noChangeArrowheads="1"/>
          </p:cNvSpPr>
          <p:nvPr/>
        </p:nvSpPr>
        <p:spPr bwMode="auto">
          <a:xfrm rot="-1768185">
            <a:off x="8229600" y="1524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299" name="Rectangle 59"/>
          <p:cNvSpPr>
            <a:spLocks noChangeArrowheads="1"/>
          </p:cNvSpPr>
          <p:nvPr/>
        </p:nvSpPr>
        <p:spPr bwMode="auto">
          <a:xfrm rot="-1768185">
            <a:off x="457200" y="52578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0" name="Rectangle 60"/>
          <p:cNvSpPr>
            <a:spLocks noChangeArrowheads="1"/>
          </p:cNvSpPr>
          <p:nvPr/>
        </p:nvSpPr>
        <p:spPr bwMode="auto">
          <a:xfrm rot="1768185" flipH="1">
            <a:off x="8342313" y="5418138"/>
            <a:ext cx="457200" cy="1296987"/>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1" name="Rectangle 61"/>
          <p:cNvSpPr>
            <a:spLocks noChangeArrowheads="1"/>
          </p:cNvSpPr>
          <p:nvPr/>
        </p:nvSpPr>
        <p:spPr bwMode="auto">
          <a:xfrm rot="1768185" flipH="1">
            <a:off x="457200" y="152400"/>
            <a:ext cx="457200" cy="1296988"/>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8" name="Text Placeholder 17"/>
          <p:cNvSpPr>
            <a:spLocks noGrp="1"/>
          </p:cNvSpPr>
          <p:nvPr>
            <p:ph type="body" sz="half" idx="2"/>
          </p:nvPr>
        </p:nvSpPr>
        <p:spPr>
          <a:xfrm>
            <a:off x="1018122" y="1088740"/>
            <a:ext cx="7550322" cy="5076564"/>
          </a:xfrm>
        </p:spPr>
        <p:txBody>
          <a:bodyPr/>
          <a:lstStyle/>
          <a:p>
            <a:r>
              <a:rPr lang="en-US" sz="2800" i="1" dirty="0" smtClean="0">
                <a:solidFill>
                  <a:schemeClr val="tx1"/>
                </a:solidFill>
                <a:latin typeface="+mn-lt"/>
                <a:ea typeface="+mn-ea"/>
                <a:cs typeface="+mn-cs"/>
              </a:rPr>
              <a:t>With this in mind we can be more precise and find out the exact day that the Messiah was predicted to come. 360 days times 69 years gives us 173,880 days. If we add that number to March 14, 445BC we come to </a:t>
            </a:r>
            <a:r>
              <a:rPr lang="en-US" sz="2800" b="1" i="1" dirty="0" smtClean="0">
                <a:solidFill>
                  <a:schemeClr val="tx1"/>
                </a:solidFill>
                <a:latin typeface="+mn-lt"/>
                <a:ea typeface="+mn-ea"/>
                <a:cs typeface="+mn-cs"/>
              </a:rPr>
              <a:t>April 6, 32AD.</a:t>
            </a:r>
            <a:r>
              <a:rPr lang="en-US" sz="2800" i="1" dirty="0" smtClean="0">
                <a:solidFill>
                  <a:schemeClr val="tx1"/>
                </a:solidFill>
                <a:latin typeface="+mn-lt"/>
                <a:ea typeface="+mn-ea"/>
                <a:cs typeface="+mn-cs"/>
              </a:rPr>
              <a:t> This calculation has been verified by many unbiased sources including the British Royal Observatory of Greenwich, England.” </a:t>
            </a:r>
            <a:r>
              <a:rPr lang="en-US" sz="2800" i="1" u="sng" dirty="0" smtClean="0">
                <a:solidFill>
                  <a:schemeClr val="tx1"/>
                </a:solidFill>
                <a:latin typeface="+mn-lt"/>
                <a:ea typeface="+mn-ea"/>
                <a:cs typeface="+mn-cs"/>
                <a:hlinkClick r:id="rId3"/>
              </a:rPr>
              <a:t>http://www.redmoonrising.com/daniel.htm</a:t>
            </a:r>
            <a:endParaRPr lang="en-US" sz="2800" dirty="0">
              <a:solidFill>
                <a:schemeClr val="tx1"/>
              </a:solidFill>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blinds(horizontal)">
                                      <p:cBhvr>
                                        <p:cTn id="7" dur="5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7" name="Rectangle 57"/>
          <p:cNvSpPr>
            <a:spLocks noChangeArrowheads="1"/>
          </p:cNvSpPr>
          <p:nvPr/>
        </p:nvSpPr>
        <p:spPr bwMode="auto">
          <a:xfrm>
            <a:off x="493713" y="457200"/>
            <a:ext cx="8305800" cy="5867400"/>
          </a:xfrm>
          <a:prstGeom prst="rect">
            <a:avLst/>
          </a:prstGeom>
          <a:gradFill rotWithShape="0">
            <a:gsLst>
              <a:gs pos="0">
                <a:srgbClr val="F2FDF7"/>
              </a:gs>
              <a:gs pos="100000">
                <a:srgbClr val="F2FDF7">
                  <a:gamma/>
                  <a:shade val="86275"/>
                  <a:invGamma/>
                </a:srgbClr>
              </a:gs>
            </a:gsLst>
            <a:lin ang="2700000" scaled="1"/>
          </a:gradFill>
          <a:ln w="9525">
            <a:noFill/>
            <a:miter lim="800000"/>
            <a:headEnd/>
            <a:tailEnd/>
          </a:ln>
          <a:effectLst>
            <a:outerShdw dist="35921" dir="2700000" algn="ctr" rotWithShape="0">
              <a:schemeClr val="bg2">
                <a:alpha val="29999"/>
              </a:schemeClr>
            </a:outerShdw>
          </a:effectLst>
        </p:spPr>
        <p:txBody>
          <a:bodyPr wrap="none" anchor="ctr"/>
          <a:lstStyle/>
          <a:p>
            <a:endParaRPr lang="en-US" dirty="0"/>
          </a:p>
        </p:txBody>
      </p:sp>
      <p:sp>
        <p:nvSpPr>
          <p:cNvPr id="10298" name="Rectangle 58"/>
          <p:cNvSpPr>
            <a:spLocks noChangeArrowheads="1"/>
          </p:cNvSpPr>
          <p:nvPr/>
        </p:nvSpPr>
        <p:spPr bwMode="auto">
          <a:xfrm rot="-1768185">
            <a:off x="8229600" y="1524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299" name="Rectangle 59"/>
          <p:cNvSpPr>
            <a:spLocks noChangeArrowheads="1"/>
          </p:cNvSpPr>
          <p:nvPr/>
        </p:nvSpPr>
        <p:spPr bwMode="auto">
          <a:xfrm rot="-1768185">
            <a:off x="457200" y="52578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0" name="Rectangle 60"/>
          <p:cNvSpPr>
            <a:spLocks noChangeArrowheads="1"/>
          </p:cNvSpPr>
          <p:nvPr/>
        </p:nvSpPr>
        <p:spPr bwMode="auto">
          <a:xfrm rot="1768185" flipH="1">
            <a:off x="8342313" y="5418138"/>
            <a:ext cx="457200" cy="1296987"/>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1" name="Rectangle 61"/>
          <p:cNvSpPr>
            <a:spLocks noChangeArrowheads="1"/>
          </p:cNvSpPr>
          <p:nvPr/>
        </p:nvSpPr>
        <p:spPr bwMode="auto">
          <a:xfrm rot="1768185" flipH="1">
            <a:off x="457200" y="152400"/>
            <a:ext cx="457200" cy="1296988"/>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8" name="Text Placeholder 17"/>
          <p:cNvSpPr>
            <a:spLocks noGrp="1"/>
          </p:cNvSpPr>
          <p:nvPr>
            <p:ph type="body" sz="half" idx="2"/>
          </p:nvPr>
        </p:nvSpPr>
        <p:spPr>
          <a:xfrm>
            <a:off x="1018122" y="1088740"/>
            <a:ext cx="7550322" cy="5076564"/>
          </a:xfrm>
        </p:spPr>
        <p:txBody>
          <a:bodyPr/>
          <a:lstStyle/>
          <a:p>
            <a:r>
              <a:rPr lang="en-US" sz="2800" dirty="0">
                <a:solidFill>
                  <a:schemeClr val="tx1"/>
                </a:solidFill>
                <a:latin typeface="+mn-lt"/>
                <a:ea typeface="+mn-ea"/>
                <a:cs typeface="+mn-cs"/>
              </a:rPr>
              <a:t>How He would suffer and die: </a:t>
            </a:r>
          </a:p>
          <a:p>
            <a:r>
              <a:rPr lang="en-US" sz="2800" dirty="0">
                <a:solidFill>
                  <a:schemeClr val="tx1"/>
                </a:solidFill>
                <a:latin typeface="+mn-lt"/>
                <a:ea typeface="+mn-ea"/>
                <a:cs typeface="+mn-cs"/>
              </a:rPr>
              <a:t> </a:t>
            </a:r>
          </a:p>
          <a:p>
            <a:r>
              <a:rPr lang="en-US" sz="2800" i="1" dirty="0">
                <a:solidFill>
                  <a:schemeClr val="tx1"/>
                </a:solidFill>
                <a:latin typeface="+mn-lt"/>
                <a:ea typeface="+mn-ea"/>
                <a:cs typeface="+mn-cs"/>
              </a:rPr>
              <a:t>See </a:t>
            </a:r>
            <a:r>
              <a:rPr lang="en-US" sz="2800" b="1" i="1" dirty="0">
                <a:solidFill>
                  <a:schemeClr val="tx1"/>
                </a:solidFill>
                <a:latin typeface="+mn-lt"/>
                <a:ea typeface="+mn-ea"/>
                <a:cs typeface="+mn-cs"/>
              </a:rPr>
              <a:t>Isaiah 53</a:t>
            </a:r>
            <a:r>
              <a:rPr lang="en-US" sz="2800" i="1" dirty="0">
                <a:solidFill>
                  <a:schemeClr val="tx1"/>
                </a:solidFill>
                <a:latin typeface="+mn-lt"/>
                <a:ea typeface="+mn-ea"/>
                <a:cs typeface="+mn-cs"/>
              </a:rPr>
              <a:t> </a:t>
            </a:r>
            <a:endParaRPr lang="en-US" sz="2800" dirty="0">
              <a:solidFill>
                <a:schemeClr val="tx1"/>
              </a:solidFill>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blinds(horizontal)">
                                      <p:cBhvr>
                                        <p:cTn id="7" dur="500"/>
                                        <p:tgtEl>
                                          <p:spTgt spid="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xEl>
                                              <p:pRg st="1" end="1"/>
                                            </p:txEl>
                                          </p:spTgt>
                                        </p:tgtEl>
                                        <p:attrNameLst>
                                          <p:attrName>style.visibility</p:attrName>
                                        </p:attrNameLst>
                                      </p:cBhvr>
                                      <p:to>
                                        <p:strVal val="visible"/>
                                      </p:to>
                                    </p:set>
                                    <p:animEffect transition="in" filter="blinds(horizontal)">
                                      <p:cBhvr>
                                        <p:cTn id="12" dur="500"/>
                                        <p:tgtEl>
                                          <p:spTgt spid="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
                                            <p:txEl>
                                              <p:pRg st="2" end="2"/>
                                            </p:txEl>
                                          </p:spTgt>
                                        </p:tgtEl>
                                        <p:attrNameLst>
                                          <p:attrName>style.visibility</p:attrName>
                                        </p:attrNameLst>
                                      </p:cBhvr>
                                      <p:to>
                                        <p:strVal val="visible"/>
                                      </p:to>
                                    </p:set>
                                    <p:animEffect transition="in" filter="blinds(horizontal)">
                                      <p:cBhvr>
                                        <p:cTn id="17" dur="500"/>
                                        <p:tgtEl>
                                          <p:spTgt spid="1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7" name="Rectangle 57"/>
          <p:cNvSpPr>
            <a:spLocks noChangeArrowheads="1"/>
          </p:cNvSpPr>
          <p:nvPr/>
        </p:nvSpPr>
        <p:spPr bwMode="auto">
          <a:xfrm>
            <a:off x="493713" y="457200"/>
            <a:ext cx="8305800" cy="5867400"/>
          </a:xfrm>
          <a:prstGeom prst="rect">
            <a:avLst/>
          </a:prstGeom>
          <a:gradFill rotWithShape="0">
            <a:gsLst>
              <a:gs pos="0">
                <a:srgbClr val="F2FDF7"/>
              </a:gs>
              <a:gs pos="100000">
                <a:srgbClr val="F2FDF7">
                  <a:gamma/>
                  <a:shade val="86275"/>
                  <a:invGamma/>
                </a:srgbClr>
              </a:gs>
            </a:gsLst>
            <a:lin ang="2700000" scaled="1"/>
          </a:gradFill>
          <a:ln w="9525">
            <a:noFill/>
            <a:miter lim="800000"/>
            <a:headEnd/>
            <a:tailEnd/>
          </a:ln>
          <a:effectLst>
            <a:outerShdw dist="35921" dir="2700000" algn="ctr" rotWithShape="0">
              <a:schemeClr val="bg2">
                <a:alpha val="29999"/>
              </a:schemeClr>
            </a:outerShdw>
          </a:effectLst>
        </p:spPr>
        <p:txBody>
          <a:bodyPr wrap="none" anchor="ctr"/>
          <a:lstStyle/>
          <a:p>
            <a:endParaRPr lang="en-US" dirty="0"/>
          </a:p>
        </p:txBody>
      </p:sp>
      <p:sp>
        <p:nvSpPr>
          <p:cNvPr id="10298" name="Rectangle 58"/>
          <p:cNvSpPr>
            <a:spLocks noChangeArrowheads="1"/>
          </p:cNvSpPr>
          <p:nvPr/>
        </p:nvSpPr>
        <p:spPr bwMode="auto">
          <a:xfrm rot="-1768185">
            <a:off x="8229600" y="1524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299" name="Rectangle 59"/>
          <p:cNvSpPr>
            <a:spLocks noChangeArrowheads="1"/>
          </p:cNvSpPr>
          <p:nvPr/>
        </p:nvSpPr>
        <p:spPr bwMode="auto">
          <a:xfrm rot="-1768185">
            <a:off x="457200" y="52578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0" name="Rectangle 60"/>
          <p:cNvSpPr>
            <a:spLocks noChangeArrowheads="1"/>
          </p:cNvSpPr>
          <p:nvPr/>
        </p:nvSpPr>
        <p:spPr bwMode="auto">
          <a:xfrm rot="1768185" flipH="1">
            <a:off x="8342313" y="5418138"/>
            <a:ext cx="457200" cy="1296987"/>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1" name="Rectangle 61"/>
          <p:cNvSpPr>
            <a:spLocks noChangeArrowheads="1"/>
          </p:cNvSpPr>
          <p:nvPr/>
        </p:nvSpPr>
        <p:spPr bwMode="auto">
          <a:xfrm rot="1768185" flipH="1">
            <a:off x="457200" y="152400"/>
            <a:ext cx="457200" cy="1296988"/>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8" name="Text Placeholder 17"/>
          <p:cNvSpPr>
            <a:spLocks noGrp="1"/>
          </p:cNvSpPr>
          <p:nvPr>
            <p:ph type="body" sz="half" idx="2"/>
          </p:nvPr>
        </p:nvSpPr>
        <p:spPr>
          <a:xfrm>
            <a:off x="1018122" y="1088740"/>
            <a:ext cx="7550322" cy="5076564"/>
          </a:xfrm>
        </p:spPr>
        <p:txBody>
          <a:bodyPr/>
          <a:lstStyle/>
          <a:p>
            <a:r>
              <a:rPr lang="en-US" sz="2800" dirty="0">
                <a:solidFill>
                  <a:schemeClr val="tx1"/>
                </a:solidFill>
                <a:latin typeface="+mn-lt"/>
                <a:ea typeface="+mn-ea"/>
                <a:cs typeface="+mn-cs"/>
              </a:rPr>
              <a:t>Exact time when He would die</a:t>
            </a:r>
          </a:p>
          <a:p>
            <a:r>
              <a:rPr lang="en-US" sz="2800" dirty="0">
                <a:solidFill>
                  <a:schemeClr val="tx1"/>
                </a:solidFill>
                <a:latin typeface="+mn-lt"/>
                <a:ea typeface="+mn-ea"/>
                <a:cs typeface="+mn-cs"/>
              </a:rPr>
              <a:t> </a:t>
            </a:r>
          </a:p>
          <a:p>
            <a:r>
              <a:rPr lang="en-US" sz="2800" b="1" i="1" dirty="0">
                <a:solidFill>
                  <a:schemeClr val="tx1"/>
                </a:solidFill>
                <a:latin typeface="+mn-lt"/>
                <a:ea typeface="+mn-ea"/>
                <a:cs typeface="+mn-cs"/>
              </a:rPr>
              <a:t>Daniel 9:26</a:t>
            </a:r>
            <a:r>
              <a:rPr lang="en-US" sz="2800" i="1" dirty="0">
                <a:solidFill>
                  <a:schemeClr val="tx1"/>
                </a:solidFill>
                <a:latin typeface="+mn-lt"/>
                <a:ea typeface="+mn-ea"/>
                <a:cs typeface="+mn-cs"/>
              </a:rPr>
              <a:t>  (KJV)   </a:t>
            </a:r>
            <a:r>
              <a:rPr lang="en-US" sz="2800" b="1" i="1" baseline="30000" dirty="0">
                <a:solidFill>
                  <a:schemeClr val="tx1"/>
                </a:solidFill>
                <a:latin typeface="+mn-lt"/>
                <a:ea typeface="+mn-ea"/>
                <a:cs typeface="+mn-cs"/>
              </a:rPr>
              <a:t>26 </a:t>
            </a:r>
            <a:r>
              <a:rPr lang="en-US" sz="2800" i="1" dirty="0">
                <a:solidFill>
                  <a:schemeClr val="tx1"/>
                </a:solidFill>
                <a:latin typeface="+mn-lt"/>
                <a:ea typeface="+mn-ea"/>
                <a:cs typeface="+mn-cs"/>
              </a:rPr>
              <a:t>And after threescore and two weeks shall Messiah be cut off, but not for himself: and the people of the prince that shall come shall destroy the city and the sanctuary; and the end thereof shall be with a flood, and unto the end of the war desolations are determined.</a:t>
            </a:r>
            <a:endParaRPr lang="en-US" sz="2800" dirty="0">
              <a:solidFill>
                <a:schemeClr val="tx1"/>
              </a:solidFill>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blinds(horizontal)">
                                      <p:cBhvr>
                                        <p:cTn id="7" dur="500"/>
                                        <p:tgtEl>
                                          <p:spTgt spid="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xEl>
                                              <p:pRg st="1" end="1"/>
                                            </p:txEl>
                                          </p:spTgt>
                                        </p:tgtEl>
                                        <p:attrNameLst>
                                          <p:attrName>style.visibility</p:attrName>
                                        </p:attrNameLst>
                                      </p:cBhvr>
                                      <p:to>
                                        <p:strVal val="visible"/>
                                      </p:to>
                                    </p:set>
                                    <p:animEffect transition="in" filter="blinds(horizontal)">
                                      <p:cBhvr>
                                        <p:cTn id="12" dur="500"/>
                                        <p:tgtEl>
                                          <p:spTgt spid="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
                                            <p:txEl>
                                              <p:pRg st="2" end="2"/>
                                            </p:txEl>
                                          </p:spTgt>
                                        </p:tgtEl>
                                        <p:attrNameLst>
                                          <p:attrName>style.visibility</p:attrName>
                                        </p:attrNameLst>
                                      </p:cBhvr>
                                      <p:to>
                                        <p:strVal val="visible"/>
                                      </p:to>
                                    </p:set>
                                    <p:animEffect transition="in" filter="blinds(horizontal)">
                                      <p:cBhvr>
                                        <p:cTn id="17" dur="500"/>
                                        <p:tgtEl>
                                          <p:spTgt spid="1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7" name="Rectangle 57"/>
          <p:cNvSpPr>
            <a:spLocks noChangeArrowheads="1"/>
          </p:cNvSpPr>
          <p:nvPr/>
        </p:nvSpPr>
        <p:spPr bwMode="auto">
          <a:xfrm>
            <a:off x="493713" y="457200"/>
            <a:ext cx="8305800" cy="5867400"/>
          </a:xfrm>
          <a:prstGeom prst="rect">
            <a:avLst/>
          </a:prstGeom>
          <a:gradFill rotWithShape="0">
            <a:gsLst>
              <a:gs pos="0">
                <a:srgbClr val="F2FDF7"/>
              </a:gs>
              <a:gs pos="100000">
                <a:srgbClr val="F2FDF7">
                  <a:gamma/>
                  <a:shade val="86275"/>
                  <a:invGamma/>
                </a:srgbClr>
              </a:gs>
            </a:gsLst>
            <a:lin ang="2700000" scaled="1"/>
          </a:gradFill>
          <a:ln w="9525">
            <a:noFill/>
            <a:miter lim="800000"/>
            <a:headEnd/>
            <a:tailEnd/>
          </a:ln>
          <a:effectLst>
            <a:outerShdw dist="35921" dir="2700000" algn="ctr" rotWithShape="0">
              <a:schemeClr val="bg2">
                <a:alpha val="29999"/>
              </a:schemeClr>
            </a:outerShdw>
          </a:effectLst>
        </p:spPr>
        <p:txBody>
          <a:bodyPr wrap="none" anchor="ctr"/>
          <a:lstStyle/>
          <a:p>
            <a:endParaRPr lang="en-US" dirty="0"/>
          </a:p>
        </p:txBody>
      </p:sp>
      <p:sp>
        <p:nvSpPr>
          <p:cNvPr id="10298" name="Rectangle 58"/>
          <p:cNvSpPr>
            <a:spLocks noChangeArrowheads="1"/>
          </p:cNvSpPr>
          <p:nvPr/>
        </p:nvSpPr>
        <p:spPr bwMode="auto">
          <a:xfrm rot="-1768185">
            <a:off x="8229600" y="1524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299" name="Rectangle 59"/>
          <p:cNvSpPr>
            <a:spLocks noChangeArrowheads="1"/>
          </p:cNvSpPr>
          <p:nvPr/>
        </p:nvSpPr>
        <p:spPr bwMode="auto">
          <a:xfrm rot="-1768185">
            <a:off x="457200" y="52578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0" name="Rectangle 60"/>
          <p:cNvSpPr>
            <a:spLocks noChangeArrowheads="1"/>
          </p:cNvSpPr>
          <p:nvPr/>
        </p:nvSpPr>
        <p:spPr bwMode="auto">
          <a:xfrm rot="1768185" flipH="1">
            <a:off x="8342313" y="5418138"/>
            <a:ext cx="457200" cy="1296987"/>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1" name="Rectangle 61"/>
          <p:cNvSpPr>
            <a:spLocks noChangeArrowheads="1"/>
          </p:cNvSpPr>
          <p:nvPr/>
        </p:nvSpPr>
        <p:spPr bwMode="auto">
          <a:xfrm rot="1768185" flipH="1">
            <a:off x="457200" y="152400"/>
            <a:ext cx="457200" cy="1296988"/>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8" name="Text Placeholder 17"/>
          <p:cNvSpPr>
            <a:spLocks noGrp="1"/>
          </p:cNvSpPr>
          <p:nvPr>
            <p:ph type="body" sz="half" idx="2"/>
          </p:nvPr>
        </p:nvSpPr>
        <p:spPr>
          <a:xfrm>
            <a:off x="1018122" y="1088740"/>
            <a:ext cx="7550322" cy="5076564"/>
          </a:xfrm>
        </p:spPr>
        <p:txBody>
          <a:bodyPr/>
          <a:lstStyle/>
          <a:p>
            <a:r>
              <a:rPr lang="en-US" sz="3200" b="1" dirty="0">
                <a:solidFill>
                  <a:schemeClr val="tx1"/>
                </a:solidFill>
                <a:latin typeface="+mn-lt"/>
                <a:ea typeface="+mn-ea"/>
                <a:cs typeface="+mn-cs"/>
              </a:rPr>
              <a:t>B.	Probability of Prophecies</a:t>
            </a:r>
            <a:endParaRPr lang="en-US" sz="3200" dirty="0">
              <a:solidFill>
                <a:schemeClr val="tx1"/>
              </a:solidFill>
              <a:latin typeface="+mn-lt"/>
              <a:ea typeface="+mn-ea"/>
              <a:cs typeface="+mn-cs"/>
            </a:endParaRPr>
          </a:p>
          <a:p>
            <a:r>
              <a:rPr lang="en-US" sz="3200" dirty="0" smtClean="0">
                <a:solidFill>
                  <a:schemeClr val="tx1"/>
                </a:solidFill>
                <a:latin typeface="+mn-lt"/>
                <a:ea typeface="+mn-ea"/>
                <a:cs typeface="+mn-cs"/>
              </a:rPr>
              <a:t>1. Mathematical </a:t>
            </a:r>
            <a:r>
              <a:rPr lang="en-US" sz="3200" dirty="0">
                <a:solidFill>
                  <a:schemeClr val="tx1"/>
                </a:solidFill>
                <a:latin typeface="+mn-lt"/>
                <a:ea typeface="+mn-ea"/>
                <a:cs typeface="+mn-cs"/>
              </a:rPr>
              <a:t>odds of  8 prophecies coming true to one person in all </a:t>
            </a:r>
            <a:r>
              <a:rPr lang="en-US" sz="3200" dirty="0" smtClean="0">
                <a:solidFill>
                  <a:schemeClr val="tx1"/>
                </a:solidFill>
                <a:latin typeface="+mn-lt"/>
                <a:ea typeface="+mn-ea"/>
                <a:cs typeface="+mn-cs"/>
              </a:rPr>
              <a:t>history</a:t>
            </a:r>
            <a:endParaRPr lang="en-US" sz="3200" dirty="0">
              <a:solidFill>
                <a:schemeClr val="tx1"/>
              </a:solidFill>
              <a:latin typeface="+mn-lt"/>
              <a:ea typeface="+mn-ea"/>
              <a:cs typeface="+mn-cs"/>
            </a:endParaRPr>
          </a:p>
          <a:p>
            <a:r>
              <a:rPr lang="en-US" sz="3200" dirty="0">
                <a:solidFill>
                  <a:schemeClr val="tx1"/>
                </a:solidFill>
                <a:latin typeface="+mn-lt"/>
                <a:ea typeface="+mn-ea"/>
                <a:cs typeface="+mn-cs"/>
              </a:rPr>
              <a:t>1 chance in 10 to the 17</a:t>
            </a:r>
            <a:r>
              <a:rPr lang="en-US" sz="3200" baseline="30000" dirty="0">
                <a:solidFill>
                  <a:schemeClr val="tx1"/>
                </a:solidFill>
                <a:latin typeface="+mn-lt"/>
                <a:ea typeface="+mn-ea"/>
                <a:cs typeface="+mn-cs"/>
              </a:rPr>
              <a:t>th</a:t>
            </a:r>
            <a:r>
              <a:rPr lang="en-US" sz="3200" dirty="0">
                <a:solidFill>
                  <a:schemeClr val="tx1"/>
                </a:solidFill>
                <a:latin typeface="+mn-lt"/>
                <a:ea typeface="+mn-ea"/>
                <a:cs typeface="+mn-cs"/>
              </a:rPr>
              <a:t> </a:t>
            </a:r>
            <a:r>
              <a:rPr lang="en-US" sz="3200" dirty="0" smtClean="0">
                <a:solidFill>
                  <a:schemeClr val="tx1"/>
                </a:solidFill>
                <a:latin typeface="+mn-lt"/>
                <a:ea typeface="+mn-ea"/>
                <a:cs typeface="+mn-cs"/>
              </a:rPr>
              <a:t>power</a:t>
            </a:r>
          </a:p>
          <a:p>
            <a:endParaRPr lang="en-US" sz="3200" dirty="0">
              <a:solidFill>
                <a:schemeClr val="tx1"/>
              </a:solidFill>
              <a:latin typeface="+mn-lt"/>
              <a:ea typeface="+mn-ea"/>
              <a:cs typeface="+mn-cs"/>
            </a:endParaRPr>
          </a:p>
          <a:p>
            <a:r>
              <a:rPr lang="en-US" sz="3200" dirty="0">
                <a:solidFill>
                  <a:schemeClr val="tx1"/>
                </a:solidFill>
                <a:latin typeface="+mn-lt"/>
                <a:ea typeface="+mn-ea"/>
                <a:cs typeface="+mn-cs"/>
              </a:rPr>
              <a:t>2</a:t>
            </a:r>
            <a:r>
              <a:rPr lang="en-US" sz="3200" dirty="0" smtClean="0">
                <a:solidFill>
                  <a:schemeClr val="tx1"/>
                </a:solidFill>
                <a:latin typeface="+mn-lt"/>
                <a:ea typeface="+mn-ea"/>
                <a:cs typeface="+mn-cs"/>
              </a:rPr>
              <a:t>. Mathematical </a:t>
            </a:r>
            <a:r>
              <a:rPr lang="en-US" sz="3200" dirty="0">
                <a:solidFill>
                  <a:schemeClr val="tx1"/>
                </a:solidFill>
                <a:latin typeface="+mn-lt"/>
                <a:ea typeface="+mn-ea"/>
                <a:cs typeface="+mn-cs"/>
              </a:rPr>
              <a:t>odds of 48 prophecies </a:t>
            </a:r>
          </a:p>
          <a:p>
            <a:r>
              <a:rPr lang="en-US" sz="3200" dirty="0">
                <a:solidFill>
                  <a:schemeClr val="tx1"/>
                </a:solidFill>
                <a:latin typeface="+mn-lt"/>
                <a:ea typeface="+mn-ea"/>
                <a:cs typeface="+mn-cs"/>
              </a:rPr>
              <a:t>1 chance in 10 to the 157</a:t>
            </a:r>
            <a:r>
              <a:rPr lang="en-US" sz="3200" baseline="30000" dirty="0">
                <a:solidFill>
                  <a:schemeClr val="tx1"/>
                </a:solidFill>
                <a:latin typeface="+mn-lt"/>
                <a:ea typeface="+mn-ea"/>
                <a:cs typeface="+mn-cs"/>
              </a:rPr>
              <a:t>th</a:t>
            </a:r>
            <a:r>
              <a:rPr lang="en-US" sz="3200" dirty="0">
                <a:solidFill>
                  <a:schemeClr val="tx1"/>
                </a:solidFill>
                <a:latin typeface="+mn-lt"/>
                <a:ea typeface="+mn-ea"/>
                <a:cs typeface="+mn-cs"/>
              </a:rPr>
              <a:t> power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blinds(horizontal)">
                                      <p:cBhvr>
                                        <p:cTn id="7" dur="500"/>
                                        <p:tgtEl>
                                          <p:spTgt spid="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xEl>
                                              <p:pRg st="1" end="1"/>
                                            </p:txEl>
                                          </p:spTgt>
                                        </p:tgtEl>
                                        <p:attrNameLst>
                                          <p:attrName>style.visibility</p:attrName>
                                        </p:attrNameLst>
                                      </p:cBhvr>
                                      <p:to>
                                        <p:strVal val="visible"/>
                                      </p:to>
                                    </p:set>
                                    <p:animEffect transition="in" filter="blinds(horizontal)">
                                      <p:cBhvr>
                                        <p:cTn id="12" dur="500"/>
                                        <p:tgtEl>
                                          <p:spTgt spid="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
                                            <p:txEl>
                                              <p:pRg st="2" end="2"/>
                                            </p:txEl>
                                          </p:spTgt>
                                        </p:tgtEl>
                                        <p:attrNameLst>
                                          <p:attrName>style.visibility</p:attrName>
                                        </p:attrNameLst>
                                      </p:cBhvr>
                                      <p:to>
                                        <p:strVal val="visible"/>
                                      </p:to>
                                    </p:set>
                                    <p:animEffect transition="in" filter="blinds(horizontal)">
                                      <p:cBhvr>
                                        <p:cTn id="17" dur="500"/>
                                        <p:tgtEl>
                                          <p:spTgt spid="1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8">
                                            <p:txEl>
                                              <p:pRg st="4" end="4"/>
                                            </p:txEl>
                                          </p:spTgt>
                                        </p:tgtEl>
                                        <p:attrNameLst>
                                          <p:attrName>style.visibility</p:attrName>
                                        </p:attrNameLst>
                                      </p:cBhvr>
                                      <p:to>
                                        <p:strVal val="visible"/>
                                      </p:to>
                                    </p:set>
                                    <p:animEffect transition="in" filter="blinds(horizontal)">
                                      <p:cBhvr>
                                        <p:cTn id="22" dur="500"/>
                                        <p:tgtEl>
                                          <p:spTgt spid="18">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8">
                                            <p:txEl>
                                              <p:pRg st="5" end="5"/>
                                            </p:txEl>
                                          </p:spTgt>
                                        </p:tgtEl>
                                        <p:attrNameLst>
                                          <p:attrName>style.visibility</p:attrName>
                                        </p:attrNameLst>
                                      </p:cBhvr>
                                      <p:to>
                                        <p:strVal val="visible"/>
                                      </p:to>
                                    </p:set>
                                    <p:animEffect transition="in" filter="blinds(horizontal)">
                                      <p:cBhvr>
                                        <p:cTn id="27" dur="500"/>
                                        <p:tgtEl>
                                          <p:spTgt spid="1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7" name="Rectangle 57"/>
          <p:cNvSpPr>
            <a:spLocks noChangeArrowheads="1"/>
          </p:cNvSpPr>
          <p:nvPr/>
        </p:nvSpPr>
        <p:spPr bwMode="auto">
          <a:xfrm>
            <a:off x="493713" y="457200"/>
            <a:ext cx="8305800" cy="5867400"/>
          </a:xfrm>
          <a:prstGeom prst="rect">
            <a:avLst/>
          </a:prstGeom>
          <a:gradFill rotWithShape="0">
            <a:gsLst>
              <a:gs pos="0">
                <a:srgbClr val="F2FDF7"/>
              </a:gs>
              <a:gs pos="100000">
                <a:srgbClr val="F2FDF7">
                  <a:gamma/>
                  <a:shade val="86275"/>
                  <a:invGamma/>
                </a:srgbClr>
              </a:gs>
            </a:gsLst>
            <a:lin ang="2700000" scaled="1"/>
          </a:gradFill>
          <a:ln w="9525">
            <a:noFill/>
            <a:miter lim="800000"/>
            <a:headEnd/>
            <a:tailEnd/>
          </a:ln>
          <a:effectLst>
            <a:outerShdw dist="35921" dir="2700000" algn="ctr" rotWithShape="0">
              <a:schemeClr val="bg2">
                <a:alpha val="29999"/>
              </a:schemeClr>
            </a:outerShdw>
          </a:effectLst>
        </p:spPr>
        <p:txBody>
          <a:bodyPr wrap="none" anchor="ctr"/>
          <a:lstStyle/>
          <a:p>
            <a:endParaRPr lang="en-US" dirty="0"/>
          </a:p>
        </p:txBody>
      </p:sp>
      <p:sp>
        <p:nvSpPr>
          <p:cNvPr id="10298" name="Rectangle 58"/>
          <p:cNvSpPr>
            <a:spLocks noChangeArrowheads="1"/>
          </p:cNvSpPr>
          <p:nvPr/>
        </p:nvSpPr>
        <p:spPr bwMode="auto">
          <a:xfrm rot="-1768185">
            <a:off x="8229600" y="1524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299" name="Rectangle 59"/>
          <p:cNvSpPr>
            <a:spLocks noChangeArrowheads="1"/>
          </p:cNvSpPr>
          <p:nvPr/>
        </p:nvSpPr>
        <p:spPr bwMode="auto">
          <a:xfrm rot="-1768185">
            <a:off x="457200" y="52578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0" name="Rectangle 60"/>
          <p:cNvSpPr>
            <a:spLocks noChangeArrowheads="1"/>
          </p:cNvSpPr>
          <p:nvPr/>
        </p:nvSpPr>
        <p:spPr bwMode="auto">
          <a:xfrm rot="1768185" flipH="1">
            <a:off x="8342313" y="5418138"/>
            <a:ext cx="457200" cy="1296987"/>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1" name="Rectangle 61"/>
          <p:cNvSpPr>
            <a:spLocks noChangeArrowheads="1"/>
          </p:cNvSpPr>
          <p:nvPr/>
        </p:nvSpPr>
        <p:spPr bwMode="auto">
          <a:xfrm rot="1768185" flipH="1">
            <a:off x="457200" y="152400"/>
            <a:ext cx="457200" cy="1296988"/>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8" name="Text Placeholder 17"/>
          <p:cNvSpPr>
            <a:spLocks noGrp="1"/>
          </p:cNvSpPr>
          <p:nvPr>
            <p:ph type="body" sz="half" idx="2"/>
          </p:nvPr>
        </p:nvSpPr>
        <p:spPr>
          <a:xfrm>
            <a:off x="1018122" y="1088740"/>
            <a:ext cx="7550322" cy="5076564"/>
          </a:xfrm>
        </p:spPr>
        <p:txBody>
          <a:bodyPr/>
          <a:lstStyle/>
          <a:p>
            <a:pPr marL="571500" indent="-571500">
              <a:buAutoNum type="romanUcPeriod" startAt="4"/>
            </a:pPr>
            <a:r>
              <a:rPr lang="en-US" sz="3200" b="1" u="sng" dirty="0" smtClean="0">
                <a:solidFill>
                  <a:schemeClr val="tx1"/>
                </a:solidFill>
                <a:latin typeface="+mn-lt"/>
                <a:ea typeface="+mn-ea"/>
                <a:cs typeface="+mn-cs"/>
              </a:rPr>
              <a:t>LORD’S VIEW</a:t>
            </a:r>
          </a:p>
          <a:p>
            <a:r>
              <a:rPr lang="en-US" sz="3200" b="1" dirty="0" smtClean="0">
                <a:solidFill>
                  <a:schemeClr val="tx1"/>
                </a:solidFill>
                <a:latin typeface="+mn-lt"/>
                <a:ea typeface="+mn-ea"/>
                <a:cs typeface="+mn-cs"/>
              </a:rPr>
              <a:t>A. He </a:t>
            </a:r>
            <a:r>
              <a:rPr lang="en-US" sz="3200" b="1" dirty="0">
                <a:solidFill>
                  <a:schemeClr val="tx1"/>
                </a:solidFill>
                <a:latin typeface="+mn-lt"/>
                <a:ea typeface="+mn-ea"/>
                <a:cs typeface="+mn-cs"/>
              </a:rPr>
              <a:t>Put the Stamp of Approval on the </a:t>
            </a:r>
            <a:r>
              <a:rPr lang="en-US" sz="3200" b="1" dirty="0" smtClean="0">
                <a:solidFill>
                  <a:schemeClr val="tx1"/>
                </a:solidFill>
                <a:latin typeface="+mn-lt"/>
                <a:ea typeface="+mn-ea"/>
                <a:cs typeface="+mn-cs"/>
              </a:rPr>
              <a:t>OT</a:t>
            </a:r>
          </a:p>
          <a:p>
            <a:endParaRPr lang="en-US" sz="3200" dirty="0">
              <a:solidFill>
                <a:schemeClr val="tx1"/>
              </a:solidFill>
              <a:latin typeface="+mn-lt"/>
              <a:ea typeface="+mn-ea"/>
              <a:cs typeface="+mn-cs"/>
            </a:endParaRPr>
          </a:p>
          <a:p>
            <a:r>
              <a:rPr lang="en-US" sz="2800" b="1" i="1" dirty="0" smtClean="0">
                <a:solidFill>
                  <a:schemeClr val="tx1"/>
                </a:solidFill>
                <a:latin typeface="+mn-lt"/>
                <a:ea typeface="+mn-ea"/>
                <a:cs typeface="+mn-cs"/>
              </a:rPr>
              <a:t>Luke </a:t>
            </a:r>
            <a:r>
              <a:rPr lang="en-US" sz="2800" b="1" i="1" dirty="0">
                <a:solidFill>
                  <a:schemeClr val="tx1"/>
                </a:solidFill>
                <a:latin typeface="+mn-lt"/>
                <a:ea typeface="+mn-ea"/>
                <a:cs typeface="+mn-cs"/>
              </a:rPr>
              <a:t>24:44</a:t>
            </a:r>
            <a:endParaRPr lang="en-US" sz="2800" dirty="0">
              <a:solidFill>
                <a:schemeClr val="tx1"/>
              </a:solidFill>
              <a:latin typeface="+mn-lt"/>
              <a:ea typeface="+mn-ea"/>
              <a:cs typeface="+mn-cs"/>
            </a:endParaRPr>
          </a:p>
          <a:p>
            <a:r>
              <a:rPr lang="en-US" sz="2800" i="1" baseline="30000" dirty="0">
                <a:solidFill>
                  <a:schemeClr val="tx1"/>
                </a:solidFill>
                <a:latin typeface="+mn-lt"/>
                <a:ea typeface="+mn-ea"/>
                <a:cs typeface="+mn-cs"/>
              </a:rPr>
              <a:t>44 </a:t>
            </a:r>
            <a:r>
              <a:rPr lang="en-US" sz="2800" i="1" dirty="0">
                <a:solidFill>
                  <a:schemeClr val="tx1"/>
                </a:solidFill>
                <a:latin typeface="+mn-lt"/>
                <a:ea typeface="+mn-ea"/>
                <a:cs typeface="+mn-cs"/>
              </a:rPr>
              <a:t>He said to them, “This is what I told you while I was still with you: Everything must be fulfilled that is written about me in the Law of Moses, the Prophets and the Psalms.”</a:t>
            </a:r>
            <a:endParaRPr lang="en-US" sz="2800" dirty="0">
              <a:solidFill>
                <a:schemeClr val="tx1"/>
              </a:solidFill>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blinds(horizontal)">
                                      <p:cBhvr>
                                        <p:cTn id="7" dur="500"/>
                                        <p:tgtEl>
                                          <p:spTgt spid="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xEl>
                                              <p:pRg st="1" end="1"/>
                                            </p:txEl>
                                          </p:spTgt>
                                        </p:tgtEl>
                                        <p:attrNameLst>
                                          <p:attrName>style.visibility</p:attrName>
                                        </p:attrNameLst>
                                      </p:cBhvr>
                                      <p:to>
                                        <p:strVal val="visible"/>
                                      </p:to>
                                    </p:set>
                                    <p:animEffect transition="in" filter="blinds(horizontal)">
                                      <p:cBhvr>
                                        <p:cTn id="12" dur="500"/>
                                        <p:tgtEl>
                                          <p:spTgt spid="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
                                            <p:txEl>
                                              <p:pRg st="3" end="3"/>
                                            </p:txEl>
                                          </p:spTgt>
                                        </p:tgtEl>
                                        <p:attrNameLst>
                                          <p:attrName>style.visibility</p:attrName>
                                        </p:attrNameLst>
                                      </p:cBhvr>
                                      <p:to>
                                        <p:strVal val="visible"/>
                                      </p:to>
                                    </p:set>
                                    <p:animEffect transition="in" filter="blinds(horizontal)">
                                      <p:cBhvr>
                                        <p:cTn id="17" dur="500"/>
                                        <p:tgtEl>
                                          <p:spTgt spid="1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8">
                                            <p:txEl>
                                              <p:pRg st="4" end="4"/>
                                            </p:txEl>
                                          </p:spTgt>
                                        </p:tgtEl>
                                        <p:attrNameLst>
                                          <p:attrName>style.visibility</p:attrName>
                                        </p:attrNameLst>
                                      </p:cBhvr>
                                      <p:to>
                                        <p:strVal val="visible"/>
                                      </p:to>
                                    </p:set>
                                    <p:animEffect transition="in" filter="blinds(horizontal)">
                                      <p:cBhvr>
                                        <p:cTn id="22" dur="500"/>
                                        <p:tgtEl>
                                          <p:spTgt spid="1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7" name="Rectangle 57"/>
          <p:cNvSpPr>
            <a:spLocks noChangeArrowheads="1"/>
          </p:cNvSpPr>
          <p:nvPr/>
        </p:nvSpPr>
        <p:spPr bwMode="auto">
          <a:xfrm>
            <a:off x="493713" y="457200"/>
            <a:ext cx="8305800" cy="5867400"/>
          </a:xfrm>
          <a:prstGeom prst="rect">
            <a:avLst/>
          </a:prstGeom>
          <a:gradFill rotWithShape="0">
            <a:gsLst>
              <a:gs pos="0">
                <a:srgbClr val="F2FDF7"/>
              </a:gs>
              <a:gs pos="100000">
                <a:srgbClr val="F2FDF7">
                  <a:gamma/>
                  <a:shade val="86275"/>
                  <a:invGamma/>
                </a:srgbClr>
              </a:gs>
            </a:gsLst>
            <a:lin ang="2700000" scaled="1"/>
          </a:gradFill>
          <a:ln w="9525">
            <a:noFill/>
            <a:miter lim="800000"/>
            <a:headEnd/>
            <a:tailEnd/>
          </a:ln>
          <a:effectLst>
            <a:outerShdw dist="35921" dir="2700000" algn="ctr" rotWithShape="0">
              <a:schemeClr val="bg2">
                <a:alpha val="29999"/>
              </a:schemeClr>
            </a:outerShdw>
          </a:effectLst>
        </p:spPr>
        <p:txBody>
          <a:bodyPr wrap="none" anchor="ctr"/>
          <a:lstStyle/>
          <a:p>
            <a:endParaRPr lang="en-US" dirty="0"/>
          </a:p>
        </p:txBody>
      </p:sp>
      <p:sp>
        <p:nvSpPr>
          <p:cNvPr id="10298" name="Rectangle 58"/>
          <p:cNvSpPr>
            <a:spLocks noChangeArrowheads="1"/>
          </p:cNvSpPr>
          <p:nvPr/>
        </p:nvSpPr>
        <p:spPr bwMode="auto">
          <a:xfrm rot="-1768185">
            <a:off x="8229600" y="1524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299" name="Rectangle 59"/>
          <p:cNvSpPr>
            <a:spLocks noChangeArrowheads="1"/>
          </p:cNvSpPr>
          <p:nvPr/>
        </p:nvSpPr>
        <p:spPr bwMode="auto">
          <a:xfrm rot="-1768185">
            <a:off x="457200" y="52578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0" name="Rectangle 60"/>
          <p:cNvSpPr>
            <a:spLocks noChangeArrowheads="1"/>
          </p:cNvSpPr>
          <p:nvPr/>
        </p:nvSpPr>
        <p:spPr bwMode="auto">
          <a:xfrm rot="1768185" flipH="1">
            <a:off x="8342313" y="5418138"/>
            <a:ext cx="457200" cy="1296987"/>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1" name="Rectangle 61"/>
          <p:cNvSpPr>
            <a:spLocks noChangeArrowheads="1"/>
          </p:cNvSpPr>
          <p:nvPr/>
        </p:nvSpPr>
        <p:spPr bwMode="auto">
          <a:xfrm rot="1768185" flipH="1">
            <a:off x="457200" y="152400"/>
            <a:ext cx="457200" cy="1296988"/>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8" name="Text Placeholder 17"/>
          <p:cNvSpPr>
            <a:spLocks noGrp="1"/>
          </p:cNvSpPr>
          <p:nvPr>
            <p:ph type="body" sz="half" idx="2"/>
          </p:nvPr>
        </p:nvSpPr>
        <p:spPr>
          <a:xfrm>
            <a:off x="1018122" y="1088740"/>
            <a:ext cx="7550322" cy="5076564"/>
          </a:xfrm>
        </p:spPr>
        <p:txBody>
          <a:bodyPr/>
          <a:lstStyle/>
          <a:p>
            <a:pPr marL="571500" indent="-571500">
              <a:buAutoNum type="romanUcPeriod" startAt="4"/>
            </a:pPr>
            <a:r>
              <a:rPr lang="en-US" sz="3200" b="1" u="sng" dirty="0" smtClean="0">
                <a:solidFill>
                  <a:schemeClr val="tx1"/>
                </a:solidFill>
                <a:latin typeface="+mn-lt"/>
                <a:ea typeface="+mn-ea"/>
                <a:cs typeface="+mn-cs"/>
              </a:rPr>
              <a:t>LORD’S VIEW</a:t>
            </a:r>
          </a:p>
          <a:p>
            <a:r>
              <a:rPr lang="en-US" sz="3200" b="1" dirty="0" smtClean="0">
                <a:solidFill>
                  <a:schemeClr val="tx1"/>
                </a:solidFill>
                <a:latin typeface="+mn-lt"/>
                <a:ea typeface="+mn-ea"/>
                <a:cs typeface="+mn-cs"/>
              </a:rPr>
              <a:t>B. He </a:t>
            </a:r>
            <a:r>
              <a:rPr lang="en-US" sz="3200" b="1" dirty="0">
                <a:solidFill>
                  <a:schemeClr val="tx1"/>
                </a:solidFill>
                <a:latin typeface="+mn-lt"/>
                <a:ea typeface="+mn-ea"/>
                <a:cs typeface="+mn-cs"/>
              </a:rPr>
              <a:t>Declared the Eternality of His Words</a:t>
            </a:r>
            <a:endParaRPr lang="en-US" sz="3200" dirty="0">
              <a:solidFill>
                <a:schemeClr val="tx1"/>
              </a:solidFill>
              <a:latin typeface="+mn-lt"/>
              <a:ea typeface="+mn-ea"/>
              <a:cs typeface="+mn-cs"/>
            </a:endParaRPr>
          </a:p>
          <a:p>
            <a:r>
              <a:rPr lang="en-US" sz="3200" b="1" dirty="0">
                <a:solidFill>
                  <a:schemeClr val="tx1"/>
                </a:solidFill>
                <a:latin typeface="+mn-lt"/>
                <a:ea typeface="+mn-ea"/>
                <a:cs typeface="+mn-cs"/>
              </a:rPr>
              <a:t> </a:t>
            </a:r>
            <a:endParaRPr lang="en-US" sz="3200" dirty="0">
              <a:solidFill>
                <a:schemeClr val="tx1"/>
              </a:solidFill>
              <a:latin typeface="+mn-lt"/>
              <a:ea typeface="+mn-ea"/>
              <a:cs typeface="+mn-cs"/>
            </a:endParaRPr>
          </a:p>
          <a:p>
            <a:r>
              <a:rPr lang="en-US" sz="3200" b="1" i="1" dirty="0">
                <a:solidFill>
                  <a:schemeClr val="tx1"/>
                </a:solidFill>
                <a:latin typeface="+mn-lt"/>
                <a:ea typeface="+mn-ea"/>
                <a:cs typeface="+mn-cs"/>
              </a:rPr>
              <a:t>Matthew 24:35 </a:t>
            </a:r>
            <a:r>
              <a:rPr lang="en-US" sz="3200" i="1" dirty="0">
                <a:solidFill>
                  <a:schemeClr val="tx1"/>
                </a:solidFill>
                <a:latin typeface="+mn-lt"/>
                <a:ea typeface="+mn-ea"/>
                <a:cs typeface="+mn-cs"/>
              </a:rPr>
              <a:t> (KJV)   </a:t>
            </a:r>
            <a:r>
              <a:rPr lang="en-US" sz="3200" i="1" baseline="30000" dirty="0">
                <a:solidFill>
                  <a:schemeClr val="tx1"/>
                </a:solidFill>
                <a:latin typeface="+mn-lt"/>
                <a:ea typeface="+mn-ea"/>
                <a:cs typeface="+mn-cs"/>
              </a:rPr>
              <a:t>35 </a:t>
            </a:r>
            <a:r>
              <a:rPr lang="en-US" sz="3200" i="1" dirty="0">
                <a:solidFill>
                  <a:schemeClr val="tx1"/>
                </a:solidFill>
                <a:latin typeface="+mn-lt"/>
                <a:ea typeface="+mn-ea"/>
                <a:cs typeface="+mn-cs"/>
              </a:rPr>
              <a:t>Heaven and earth shall pass away, but my words shall not pass away.</a:t>
            </a:r>
            <a:endParaRPr lang="en-US" sz="3200" dirty="0">
              <a:solidFill>
                <a:schemeClr val="tx1"/>
              </a:solidFill>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blinds(horizontal)">
                                      <p:cBhvr>
                                        <p:cTn id="7" dur="5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7" name="Rectangle 57"/>
          <p:cNvSpPr>
            <a:spLocks noChangeArrowheads="1"/>
          </p:cNvSpPr>
          <p:nvPr/>
        </p:nvSpPr>
        <p:spPr bwMode="auto">
          <a:xfrm>
            <a:off x="493713" y="457200"/>
            <a:ext cx="8305800" cy="5867400"/>
          </a:xfrm>
          <a:prstGeom prst="rect">
            <a:avLst/>
          </a:prstGeom>
          <a:gradFill rotWithShape="0">
            <a:gsLst>
              <a:gs pos="0">
                <a:srgbClr val="F2FDF7"/>
              </a:gs>
              <a:gs pos="100000">
                <a:srgbClr val="F2FDF7">
                  <a:gamma/>
                  <a:shade val="86275"/>
                  <a:invGamma/>
                </a:srgbClr>
              </a:gs>
            </a:gsLst>
            <a:lin ang="2700000" scaled="1"/>
          </a:gradFill>
          <a:ln w="9525">
            <a:noFill/>
            <a:miter lim="800000"/>
            <a:headEnd/>
            <a:tailEnd/>
          </a:ln>
          <a:effectLst>
            <a:outerShdw dist="35921" dir="2700000" algn="ctr" rotWithShape="0">
              <a:schemeClr val="bg2">
                <a:alpha val="29999"/>
              </a:schemeClr>
            </a:outerShdw>
          </a:effectLst>
        </p:spPr>
        <p:txBody>
          <a:bodyPr wrap="none" anchor="ctr"/>
          <a:lstStyle/>
          <a:p>
            <a:endParaRPr lang="en-US" dirty="0"/>
          </a:p>
        </p:txBody>
      </p:sp>
      <p:sp>
        <p:nvSpPr>
          <p:cNvPr id="10298" name="Rectangle 58"/>
          <p:cNvSpPr>
            <a:spLocks noChangeArrowheads="1"/>
          </p:cNvSpPr>
          <p:nvPr/>
        </p:nvSpPr>
        <p:spPr bwMode="auto">
          <a:xfrm rot="-1768185">
            <a:off x="8229600" y="1524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299" name="Rectangle 59"/>
          <p:cNvSpPr>
            <a:spLocks noChangeArrowheads="1"/>
          </p:cNvSpPr>
          <p:nvPr/>
        </p:nvSpPr>
        <p:spPr bwMode="auto">
          <a:xfrm rot="-1768185">
            <a:off x="457200" y="52578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0" name="Rectangle 60"/>
          <p:cNvSpPr>
            <a:spLocks noChangeArrowheads="1"/>
          </p:cNvSpPr>
          <p:nvPr/>
        </p:nvSpPr>
        <p:spPr bwMode="auto">
          <a:xfrm rot="1768185" flipH="1">
            <a:off x="8342313" y="5418138"/>
            <a:ext cx="457200" cy="1296987"/>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1" name="Rectangle 61"/>
          <p:cNvSpPr>
            <a:spLocks noChangeArrowheads="1"/>
          </p:cNvSpPr>
          <p:nvPr/>
        </p:nvSpPr>
        <p:spPr bwMode="auto">
          <a:xfrm rot="1768185" flipH="1">
            <a:off x="457200" y="152400"/>
            <a:ext cx="457200" cy="1296988"/>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8" name="Text Placeholder 17"/>
          <p:cNvSpPr>
            <a:spLocks noGrp="1"/>
          </p:cNvSpPr>
          <p:nvPr>
            <p:ph type="body" sz="half" idx="2"/>
          </p:nvPr>
        </p:nvSpPr>
        <p:spPr>
          <a:xfrm>
            <a:off x="1018122" y="1088740"/>
            <a:ext cx="7550322" cy="5076564"/>
          </a:xfrm>
        </p:spPr>
        <p:txBody>
          <a:bodyPr/>
          <a:lstStyle/>
          <a:p>
            <a:pPr marL="571500" indent="-571500">
              <a:buAutoNum type="romanUcPeriod" startAt="4"/>
            </a:pPr>
            <a:r>
              <a:rPr lang="en-US" sz="3200" b="1" u="sng" dirty="0" smtClean="0">
                <a:solidFill>
                  <a:schemeClr val="tx1"/>
                </a:solidFill>
                <a:latin typeface="+mn-lt"/>
                <a:ea typeface="+mn-ea"/>
                <a:cs typeface="+mn-cs"/>
              </a:rPr>
              <a:t>LORD’S VIEW</a:t>
            </a:r>
          </a:p>
          <a:p>
            <a:r>
              <a:rPr lang="en-US" sz="3200" b="1" dirty="0" smtClean="0">
                <a:solidFill>
                  <a:schemeClr val="tx1"/>
                </a:solidFill>
                <a:latin typeface="+mn-lt"/>
                <a:ea typeface="+mn-ea"/>
                <a:cs typeface="+mn-cs"/>
              </a:rPr>
              <a:t>B. He </a:t>
            </a:r>
            <a:r>
              <a:rPr lang="en-US" sz="3200" b="1" dirty="0">
                <a:solidFill>
                  <a:schemeClr val="tx1"/>
                </a:solidFill>
                <a:latin typeface="+mn-lt"/>
                <a:ea typeface="+mn-ea"/>
                <a:cs typeface="+mn-cs"/>
              </a:rPr>
              <a:t>Declared the Eternality of His Words</a:t>
            </a:r>
            <a:endParaRPr lang="en-US" sz="3200" dirty="0">
              <a:solidFill>
                <a:schemeClr val="tx1"/>
              </a:solidFill>
              <a:latin typeface="+mn-lt"/>
              <a:ea typeface="+mn-ea"/>
              <a:cs typeface="+mn-cs"/>
            </a:endParaRPr>
          </a:p>
          <a:p>
            <a:r>
              <a:rPr lang="en-US" sz="3200" b="1" i="1" dirty="0" smtClean="0">
                <a:solidFill>
                  <a:schemeClr val="tx1"/>
                </a:solidFill>
                <a:latin typeface="+mn-lt"/>
                <a:ea typeface="+mn-ea"/>
                <a:cs typeface="+mn-cs"/>
              </a:rPr>
              <a:t>John </a:t>
            </a:r>
            <a:r>
              <a:rPr lang="en-US" sz="3200" b="1" i="1" dirty="0">
                <a:solidFill>
                  <a:schemeClr val="tx1"/>
                </a:solidFill>
                <a:latin typeface="+mn-lt"/>
                <a:ea typeface="+mn-ea"/>
                <a:cs typeface="+mn-cs"/>
              </a:rPr>
              <a:t>14:26  </a:t>
            </a:r>
            <a:r>
              <a:rPr lang="en-US" sz="3200" i="1" dirty="0">
                <a:solidFill>
                  <a:schemeClr val="tx1"/>
                </a:solidFill>
                <a:latin typeface="+mn-lt"/>
                <a:ea typeface="+mn-ea"/>
                <a:cs typeface="+mn-cs"/>
              </a:rPr>
              <a:t>(KJV)</a:t>
            </a:r>
            <a:endParaRPr lang="en-US" sz="3200" dirty="0">
              <a:solidFill>
                <a:schemeClr val="tx1"/>
              </a:solidFill>
              <a:latin typeface="+mn-lt"/>
              <a:ea typeface="+mn-ea"/>
              <a:cs typeface="+mn-cs"/>
            </a:endParaRPr>
          </a:p>
          <a:p>
            <a:r>
              <a:rPr lang="en-US" sz="3200" i="1" baseline="30000" dirty="0">
                <a:solidFill>
                  <a:schemeClr val="tx1"/>
                </a:solidFill>
                <a:latin typeface="+mn-lt"/>
                <a:ea typeface="+mn-ea"/>
                <a:cs typeface="+mn-cs"/>
              </a:rPr>
              <a:t>26 </a:t>
            </a:r>
            <a:r>
              <a:rPr lang="en-US" sz="3200" i="1" dirty="0">
                <a:solidFill>
                  <a:schemeClr val="tx1"/>
                </a:solidFill>
                <a:latin typeface="+mn-lt"/>
                <a:ea typeface="+mn-ea"/>
                <a:cs typeface="+mn-cs"/>
              </a:rPr>
              <a:t>But the Comforter, which is the Holy Ghost, whom the Father will send in my name, he shall teach you all things, and bring all things to your remembrance, whatsoever I have said unto you.</a:t>
            </a:r>
            <a:endParaRPr lang="en-US" sz="3200" dirty="0">
              <a:solidFill>
                <a:schemeClr val="tx1"/>
              </a:solidFill>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blinds(horizontal)">
                                      <p:cBhvr>
                                        <p:cTn id="7" dur="5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C:\Users\Belle Cagas\Dropbox\FCF Council\Administrative (Calendar, Roster, Other Files)\Discipleship\FCF-Diamond.jpg"/>
          <p:cNvPicPr>
            <a:picLocks noChangeAspect="1" noChangeArrowheads="1"/>
          </p:cNvPicPr>
          <p:nvPr/>
        </p:nvPicPr>
        <p:blipFill>
          <a:blip r:embed="rId2" cstate="print"/>
          <a:srcRect/>
          <a:stretch>
            <a:fillRect/>
          </a:stretch>
        </p:blipFill>
        <p:spPr bwMode="auto">
          <a:xfrm>
            <a:off x="1289052" y="320335"/>
            <a:ext cx="6523308" cy="5853174"/>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7" name="Rectangle 57"/>
          <p:cNvSpPr>
            <a:spLocks noChangeArrowheads="1"/>
          </p:cNvSpPr>
          <p:nvPr/>
        </p:nvSpPr>
        <p:spPr bwMode="auto">
          <a:xfrm>
            <a:off x="493713" y="457200"/>
            <a:ext cx="8305800" cy="5867400"/>
          </a:xfrm>
          <a:prstGeom prst="rect">
            <a:avLst/>
          </a:prstGeom>
          <a:gradFill rotWithShape="0">
            <a:gsLst>
              <a:gs pos="0">
                <a:srgbClr val="F2FDF7"/>
              </a:gs>
              <a:gs pos="100000">
                <a:srgbClr val="F2FDF7">
                  <a:gamma/>
                  <a:shade val="86275"/>
                  <a:invGamma/>
                </a:srgbClr>
              </a:gs>
            </a:gsLst>
            <a:lin ang="2700000" scaled="1"/>
          </a:gradFill>
          <a:ln w="9525">
            <a:noFill/>
            <a:miter lim="800000"/>
            <a:headEnd/>
            <a:tailEnd/>
          </a:ln>
          <a:effectLst>
            <a:outerShdw dist="35921" dir="2700000" algn="ctr" rotWithShape="0">
              <a:schemeClr val="bg2">
                <a:alpha val="29999"/>
              </a:schemeClr>
            </a:outerShdw>
          </a:effectLst>
        </p:spPr>
        <p:txBody>
          <a:bodyPr wrap="none" anchor="ctr"/>
          <a:lstStyle/>
          <a:p>
            <a:endParaRPr lang="en-US" dirty="0"/>
          </a:p>
        </p:txBody>
      </p:sp>
      <p:sp>
        <p:nvSpPr>
          <p:cNvPr id="10298" name="Rectangle 58"/>
          <p:cNvSpPr>
            <a:spLocks noChangeArrowheads="1"/>
          </p:cNvSpPr>
          <p:nvPr/>
        </p:nvSpPr>
        <p:spPr bwMode="auto">
          <a:xfrm rot="-1768185">
            <a:off x="8229600" y="1524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299" name="Rectangle 59"/>
          <p:cNvSpPr>
            <a:spLocks noChangeArrowheads="1"/>
          </p:cNvSpPr>
          <p:nvPr/>
        </p:nvSpPr>
        <p:spPr bwMode="auto">
          <a:xfrm rot="-1768185">
            <a:off x="457200" y="52578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0" name="Rectangle 60"/>
          <p:cNvSpPr>
            <a:spLocks noChangeArrowheads="1"/>
          </p:cNvSpPr>
          <p:nvPr/>
        </p:nvSpPr>
        <p:spPr bwMode="auto">
          <a:xfrm rot="1768185" flipH="1">
            <a:off x="8342313" y="5418138"/>
            <a:ext cx="457200" cy="1296987"/>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1" name="Rectangle 61"/>
          <p:cNvSpPr>
            <a:spLocks noChangeArrowheads="1"/>
          </p:cNvSpPr>
          <p:nvPr/>
        </p:nvSpPr>
        <p:spPr bwMode="auto">
          <a:xfrm rot="1768185" flipH="1">
            <a:off x="457200" y="152400"/>
            <a:ext cx="457200" cy="1296988"/>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8" name="Text Placeholder 17"/>
          <p:cNvSpPr>
            <a:spLocks noGrp="1"/>
          </p:cNvSpPr>
          <p:nvPr>
            <p:ph type="body" sz="half" idx="2"/>
          </p:nvPr>
        </p:nvSpPr>
        <p:spPr>
          <a:xfrm>
            <a:off x="1018122" y="1088740"/>
            <a:ext cx="7550322" cy="5076564"/>
          </a:xfrm>
        </p:spPr>
        <p:txBody>
          <a:bodyPr/>
          <a:lstStyle/>
          <a:p>
            <a:r>
              <a:rPr lang="en-US" sz="6000" b="1" u="sng" dirty="0">
                <a:solidFill>
                  <a:schemeClr val="tx1"/>
                </a:solidFill>
                <a:latin typeface="+mn-lt"/>
                <a:ea typeface="+mn-ea"/>
                <a:cs typeface="+mn-cs"/>
              </a:rPr>
              <a:t>E.</a:t>
            </a:r>
            <a:r>
              <a:rPr lang="en-US" sz="4800" b="1" u="sng" dirty="0">
                <a:solidFill>
                  <a:schemeClr val="tx1"/>
                </a:solidFill>
                <a:latin typeface="+mn-lt"/>
                <a:ea typeface="+mn-ea"/>
                <a:cs typeface="+mn-cs"/>
              </a:rPr>
              <a:t>	EXTERNAL EVIDENCE</a:t>
            </a:r>
            <a:endParaRPr lang="en-US" sz="4800" dirty="0">
              <a:solidFill>
                <a:schemeClr val="tx1"/>
              </a:solidFill>
              <a:latin typeface="+mn-lt"/>
              <a:ea typeface="+mn-ea"/>
              <a:cs typeface="+mn-cs"/>
            </a:endParaRPr>
          </a:p>
          <a:p>
            <a:r>
              <a:rPr lang="en-US" sz="3200" b="1" dirty="0" smtClean="0">
                <a:solidFill>
                  <a:schemeClr val="tx1"/>
                </a:solidFill>
                <a:latin typeface="+mn-lt"/>
                <a:ea typeface="+mn-ea"/>
                <a:cs typeface="+mn-cs"/>
              </a:rPr>
              <a:t>A.	Archaeological </a:t>
            </a:r>
            <a:r>
              <a:rPr lang="en-US" sz="3200" b="1" dirty="0">
                <a:solidFill>
                  <a:schemeClr val="tx1"/>
                </a:solidFill>
                <a:latin typeface="+mn-lt"/>
                <a:ea typeface="+mn-ea"/>
                <a:cs typeface="+mn-cs"/>
              </a:rPr>
              <a:t>Findings</a:t>
            </a:r>
            <a:endParaRPr lang="en-US" sz="3200" dirty="0">
              <a:solidFill>
                <a:schemeClr val="tx1"/>
              </a:solidFill>
              <a:latin typeface="+mn-lt"/>
              <a:ea typeface="+mn-ea"/>
              <a:cs typeface="+mn-cs"/>
            </a:endParaRPr>
          </a:p>
          <a:p>
            <a:r>
              <a:rPr lang="en-US" sz="3200" b="1" i="1" dirty="0" smtClean="0">
                <a:solidFill>
                  <a:schemeClr val="tx1"/>
                </a:solidFill>
                <a:latin typeface="+mn-lt"/>
                <a:ea typeface="+mn-ea"/>
                <a:cs typeface="+mn-cs"/>
              </a:rPr>
              <a:t>Examples</a:t>
            </a:r>
            <a:r>
              <a:rPr lang="en-US" sz="3200" b="1" i="1" dirty="0">
                <a:solidFill>
                  <a:schemeClr val="tx1"/>
                </a:solidFill>
                <a:latin typeface="+mn-lt"/>
                <a:ea typeface="+mn-ea"/>
                <a:cs typeface="+mn-cs"/>
              </a:rPr>
              <a:t>:</a:t>
            </a:r>
            <a:endParaRPr lang="en-US" sz="3200" dirty="0">
              <a:solidFill>
                <a:schemeClr val="tx1"/>
              </a:solidFill>
              <a:latin typeface="+mn-lt"/>
              <a:ea typeface="+mn-ea"/>
              <a:cs typeface="+mn-cs"/>
            </a:endParaRPr>
          </a:p>
          <a:p>
            <a:r>
              <a:rPr lang="en-US" sz="3200" i="1" dirty="0">
                <a:solidFill>
                  <a:schemeClr val="tx1"/>
                </a:solidFill>
                <a:latin typeface="+mn-lt"/>
                <a:ea typeface="+mn-ea"/>
                <a:cs typeface="+mn-cs"/>
              </a:rPr>
              <a:t>Taylor prism</a:t>
            </a:r>
            <a:endParaRPr lang="en-US" sz="3200" dirty="0">
              <a:solidFill>
                <a:schemeClr val="tx1"/>
              </a:solidFill>
              <a:latin typeface="+mn-lt"/>
              <a:ea typeface="+mn-ea"/>
              <a:cs typeface="+mn-cs"/>
            </a:endParaRPr>
          </a:p>
          <a:p>
            <a:r>
              <a:rPr lang="en-US" sz="3200" i="1" dirty="0">
                <a:solidFill>
                  <a:schemeClr val="tx1"/>
                </a:solidFill>
                <a:latin typeface="+mn-lt"/>
                <a:ea typeface="+mn-ea"/>
                <a:cs typeface="+mn-cs"/>
              </a:rPr>
              <a:t>Tablet Number 11 of the Epic of Gilgamesh </a:t>
            </a:r>
            <a:endParaRPr lang="en-US" sz="3200" dirty="0">
              <a:solidFill>
                <a:schemeClr val="tx1"/>
              </a:solidFill>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blinds(horizontal)">
                                      <p:cBhvr>
                                        <p:cTn id="7" dur="500"/>
                                        <p:tgtEl>
                                          <p:spTgt spid="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xEl>
                                              <p:pRg st="1" end="1"/>
                                            </p:txEl>
                                          </p:spTgt>
                                        </p:tgtEl>
                                        <p:attrNameLst>
                                          <p:attrName>style.visibility</p:attrName>
                                        </p:attrNameLst>
                                      </p:cBhvr>
                                      <p:to>
                                        <p:strVal val="visible"/>
                                      </p:to>
                                    </p:set>
                                    <p:animEffect transition="in" filter="blinds(horizontal)">
                                      <p:cBhvr>
                                        <p:cTn id="12" dur="500"/>
                                        <p:tgtEl>
                                          <p:spTgt spid="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
                                            <p:txEl>
                                              <p:pRg st="2" end="2"/>
                                            </p:txEl>
                                          </p:spTgt>
                                        </p:tgtEl>
                                        <p:attrNameLst>
                                          <p:attrName>style.visibility</p:attrName>
                                        </p:attrNameLst>
                                      </p:cBhvr>
                                      <p:to>
                                        <p:strVal val="visible"/>
                                      </p:to>
                                    </p:set>
                                    <p:animEffect transition="in" filter="blinds(horizontal)">
                                      <p:cBhvr>
                                        <p:cTn id="17" dur="500"/>
                                        <p:tgtEl>
                                          <p:spTgt spid="1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8">
                                            <p:txEl>
                                              <p:pRg st="3" end="3"/>
                                            </p:txEl>
                                          </p:spTgt>
                                        </p:tgtEl>
                                        <p:attrNameLst>
                                          <p:attrName>style.visibility</p:attrName>
                                        </p:attrNameLst>
                                      </p:cBhvr>
                                      <p:to>
                                        <p:strVal val="visible"/>
                                      </p:to>
                                    </p:set>
                                    <p:animEffect transition="in" filter="blinds(horizontal)">
                                      <p:cBhvr>
                                        <p:cTn id="22" dur="500"/>
                                        <p:tgtEl>
                                          <p:spTgt spid="1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8">
                                            <p:txEl>
                                              <p:pRg st="4" end="4"/>
                                            </p:txEl>
                                          </p:spTgt>
                                        </p:tgtEl>
                                        <p:attrNameLst>
                                          <p:attrName>style.visibility</p:attrName>
                                        </p:attrNameLst>
                                      </p:cBhvr>
                                      <p:to>
                                        <p:strVal val="visible"/>
                                      </p:to>
                                    </p:set>
                                    <p:animEffect transition="in" filter="blinds(horizontal)">
                                      <p:cBhvr>
                                        <p:cTn id="27" dur="500"/>
                                        <p:tgtEl>
                                          <p:spTgt spid="1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7" name="Rectangle 57"/>
          <p:cNvSpPr>
            <a:spLocks noChangeArrowheads="1"/>
          </p:cNvSpPr>
          <p:nvPr/>
        </p:nvSpPr>
        <p:spPr bwMode="auto">
          <a:xfrm>
            <a:off x="493713" y="457200"/>
            <a:ext cx="8305800" cy="5867400"/>
          </a:xfrm>
          <a:prstGeom prst="rect">
            <a:avLst/>
          </a:prstGeom>
          <a:gradFill rotWithShape="0">
            <a:gsLst>
              <a:gs pos="0">
                <a:srgbClr val="F2FDF7"/>
              </a:gs>
              <a:gs pos="100000">
                <a:srgbClr val="F2FDF7">
                  <a:gamma/>
                  <a:shade val="86275"/>
                  <a:invGamma/>
                </a:srgbClr>
              </a:gs>
            </a:gsLst>
            <a:lin ang="2700000" scaled="1"/>
          </a:gradFill>
          <a:ln w="9525">
            <a:noFill/>
            <a:miter lim="800000"/>
            <a:headEnd/>
            <a:tailEnd/>
          </a:ln>
          <a:effectLst>
            <a:outerShdw dist="35921" dir="2700000" algn="ctr" rotWithShape="0">
              <a:schemeClr val="bg2">
                <a:alpha val="29999"/>
              </a:schemeClr>
            </a:outerShdw>
          </a:effectLst>
        </p:spPr>
        <p:txBody>
          <a:bodyPr wrap="none" anchor="ctr"/>
          <a:lstStyle/>
          <a:p>
            <a:endParaRPr lang="en-US" dirty="0"/>
          </a:p>
        </p:txBody>
      </p:sp>
      <p:sp>
        <p:nvSpPr>
          <p:cNvPr id="10298" name="Rectangle 58"/>
          <p:cNvSpPr>
            <a:spLocks noChangeArrowheads="1"/>
          </p:cNvSpPr>
          <p:nvPr/>
        </p:nvSpPr>
        <p:spPr bwMode="auto">
          <a:xfrm rot="-1768185">
            <a:off x="8229600" y="1524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299" name="Rectangle 59"/>
          <p:cNvSpPr>
            <a:spLocks noChangeArrowheads="1"/>
          </p:cNvSpPr>
          <p:nvPr/>
        </p:nvSpPr>
        <p:spPr bwMode="auto">
          <a:xfrm rot="-1768185">
            <a:off x="457200" y="52578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0" name="Rectangle 60"/>
          <p:cNvSpPr>
            <a:spLocks noChangeArrowheads="1"/>
          </p:cNvSpPr>
          <p:nvPr/>
        </p:nvSpPr>
        <p:spPr bwMode="auto">
          <a:xfrm rot="1768185" flipH="1">
            <a:off x="8342313" y="5418138"/>
            <a:ext cx="457200" cy="1296987"/>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1" name="Rectangle 61"/>
          <p:cNvSpPr>
            <a:spLocks noChangeArrowheads="1"/>
          </p:cNvSpPr>
          <p:nvPr/>
        </p:nvSpPr>
        <p:spPr bwMode="auto">
          <a:xfrm rot="1768185" flipH="1">
            <a:off x="457200" y="152400"/>
            <a:ext cx="457200" cy="1296988"/>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8" name="Text Placeholder 17"/>
          <p:cNvSpPr>
            <a:spLocks noGrp="1"/>
          </p:cNvSpPr>
          <p:nvPr>
            <p:ph type="body" sz="half" idx="2"/>
          </p:nvPr>
        </p:nvSpPr>
        <p:spPr>
          <a:xfrm>
            <a:off x="1018122" y="1088740"/>
            <a:ext cx="7550322" cy="5076564"/>
          </a:xfrm>
        </p:spPr>
        <p:txBody>
          <a:bodyPr/>
          <a:lstStyle/>
          <a:p>
            <a:r>
              <a:rPr lang="en-US" sz="6000" b="1" u="sng" dirty="0">
                <a:solidFill>
                  <a:schemeClr val="tx1"/>
                </a:solidFill>
                <a:latin typeface="+mn-lt"/>
                <a:ea typeface="+mn-ea"/>
                <a:cs typeface="+mn-cs"/>
              </a:rPr>
              <a:t>E.</a:t>
            </a:r>
            <a:r>
              <a:rPr lang="en-US" sz="4800" b="1" u="sng" dirty="0">
                <a:solidFill>
                  <a:schemeClr val="tx1"/>
                </a:solidFill>
                <a:latin typeface="+mn-lt"/>
                <a:ea typeface="+mn-ea"/>
                <a:cs typeface="+mn-cs"/>
              </a:rPr>
              <a:t>	EXTERNAL EVIDENCE</a:t>
            </a:r>
            <a:endParaRPr lang="en-US" sz="4800" dirty="0">
              <a:solidFill>
                <a:schemeClr val="tx1"/>
              </a:solidFill>
              <a:latin typeface="+mn-lt"/>
              <a:ea typeface="+mn-ea"/>
              <a:cs typeface="+mn-cs"/>
            </a:endParaRPr>
          </a:p>
          <a:p>
            <a:r>
              <a:rPr lang="en-US" sz="3200" b="1" dirty="0">
                <a:solidFill>
                  <a:schemeClr val="tx1"/>
                </a:solidFill>
                <a:latin typeface="+mn-lt"/>
                <a:ea typeface="+mn-ea"/>
                <a:cs typeface="+mn-cs"/>
              </a:rPr>
              <a:t>B.	Extra-Biblical Writings</a:t>
            </a:r>
            <a:endParaRPr lang="en-US" sz="3200" dirty="0">
              <a:solidFill>
                <a:schemeClr val="tx1"/>
              </a:solidFill>
              <a:latin typeface="+mn-lt"/>
              <a:ea typeface="+mn-ea"/>
              <a:cs typeface="+mn-cs"/>
            </a:endParaRPr>
          </a:p>
          <a:p>
            <a:r>
              <a:rPr lang="en-US" sz="3200" dirty="0">
                <a:solidFill>
                  <a:schemeClr val="tx1"/>
                </a:solidFill>
                <a:latin typeface="+mn-lt"/>
                <a:ea typeface="+mn-ea"/>
                <a:cs typeface="+mn-cs"/>
              </a:rPr>
              <a:t>Roman Historian Tacitus</a:t>
            </a:r>
          </a:p>
          <a:p>
            <a:r>
              <a:rPr lang="en-US" sz="3200" dirty="0">
                <a:solidFill>
                  <a:schemeClr val="tx1"/>
                </a:solidFill>
                <a:latin typeface="+mn-lt"/>
                <a:ea typeface="+mn-ea"/>
                <a:cs typeface="+mn-cs"/>
              </a:rPr>
              <a:t>Jewish Writer Josephus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blinds(horizontal)">
                                      <p:cBhvr>
                                        <p:cTn id="7" dur="500"/>
                                        <p:tgtEl>
                                          <p:spTgt spid="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7" name="Rectangle 57"/>
          <p:cNvSpPr>
            <a:spLocks noChangeArrowheads="1"/>
          </p:cNvSpPr>
          <p:nvPr/>
        </p:nvSpPr>
        <p:spPr bwMode="auto">
          <a:xfrm>
            <a:off x="493713" y="457200"/>
            <a:ext cx="8305800" cy="5867400"/>
          </a:xfrm>
          <a:prstGeom prst="rect">
            <a:avLst/>
          </a:prstGeom>
          <a:gradFill rotWithShape="0">
            <a:gsLst>
              <a:gs pos="0">
                <a:srgbClr val="F2FDF7"/>
              </a:gs>
              <a:gs pos="100000">
                <a:srgbClr val="F2FDF7">
                  <a:gamma/>
                  <a:shade val="86275"/>
                  <a:invGamma/>
                </a:srgbClr>
              </a:gs>
            </a:gsLst>
            <a:lin ang="2700000" scaled="1"/>
          </a:gradFill>
          <a:ln w="9525">
            <a:noFill/>
            <a:miter lim="800000"/>
            <a:headEnd/>
            <a:tailEnd/>
          </a:ln>
          <a:effectLst>
            <a:outerShdw dist="35921" dir="2700000" algn="ctr" rotWithShape="0">
              <a:schemeClr val="bg2">
                <a:alpha val="29999"/>
              </a:schemeClr>
            </a:outerShdw>
          </a:effectLst>
        </p:spPr>
        <p:txBody>
          <a:bodyPr wrap="none" anchor="ctr"/>
          <a:lstStyle/>
          <a:p>
            <a:endParaRPr lang="en-US" dirty="0"/>
          </a:p>
        </p:txBody>
      </p:sp>
      <p:sp>
        <p:nvSpPr>
          <p:cNvPr id="10298" name="Rectangle 58"/>
          <p:cNvSpPr>
            <a:spLocks noChangeArrowheads="1"/>
          </p:cNvSpPr>
          <p:nvPr/>
        </p:nvSpPr>
        <p:spPr bwMode="auto">
          <a:xfrm rot="-1768185">
            <a:off x="8229600" y="1524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299" name="Rectangle 59"/>
          <p:cNvSpPr>
            <a:spLocks noChangeArrowheads="1"/>
          </p:cNvSpPr>
          <p:nvPr/>
        </p:nvSpPr>
        <p:spPr bwMode="auto">
          <a:xfrm rot="-1768185">
            <a:off x="457200" y="52578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0" name="Rectangle 60"/>
          <p:cNvSpPr>
            <a:spLocks noChangeArrowheads="1"/>
          </p:cNvSpPr>
          <p:nvPr/>
        </p:nvSpPr>
        <p:spPr bwMode="auto">
          <a:xfrm rot="1768185" flipH="1">
            <a:off x="8342313" y="5418138"/>
            <a:ext cx="457200" cy="1296987"/>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1" name="Rectangle 61"/>
          <p:cNvSpPr>
            <a:spLocks noChangeArrowheads="1"/>
          </p:cNvSpPr>
          <p:nvPr/>
        </p:nvSpPr>
        <p:spPr bwMode="auto">
          <a:xfrm rot="1768185" flipH="1">
            <a:off x="457200" y="152400"/>
            <a:ext cx="457200" cy="1296988"/>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8" name="Text Placeholder 17"/>
          <p:cNvSpPr>
            <a:spLocks noGrp="1"/>
          </p:cNvSpPr>
          <p:nvPr>
            <p:ph type="body" sz="half" idx="2"/>
          </p:nvPr>
        </p:nvSpPr>
        <p:spPr>
          <a:xfrm>
            <a:off x="1018122" y="1088740"/>
            <a:ext cx="7550322" cy="5076564"/>
          </a:xfrm>
        </p:spPr>
        <p:txBody>
          <a:bodyPr/>
          <a:lstStyle/>
          <a:p>
            <a:pPr algn="ctr"/>
            <a:r>
              <a:rPr lang="en-US" sz="3200" b="1" dirty="0">
                <a:solidFill>
                  <a:schemeClr val="tx1"/>
                </a:solidFill>
                <a:latin typeface="+mn-lt"/>
                <a:ea typeface="+mn-ea"/>
                <a:cs typeface="+mn-cs"/>
              </a:rPr>
              <a:t>Suggested memory verses:</a:t>
            </a:r>
            <a:endParaRPr lang="en-US" sz="3200" dirty="0">
              <a:solidFill>
                <a:schemeClr val="tx1"/>
              </a:solidFill>
              <a:latin typeface="+mn-lt"/>
              <a:ea typeface="+mn-ea"/>
              <a:cs typeface="+mn-cs"/>
            </a:endParaRPr>
          </a:p>
          <a:p>
            <a:pPr algn="ctr"/>
            <a:r>
              <a:rPr lang="en-US" sz="3200" dirty="0">
                <a:solidFill>
                  <a:schemeClr val="tx1"/>
                </a:solidFill>
                <a:latin typeface="+mn-lt"/>
                <a:ea typeface="+mn-ea"/>
                <a:cs typeface="+mn-cs"/>
              </a:rPr>
              <a:t> </a:t>
            </a:r>
            <a:endParaRPr lang="en-US" sz="3200" dirty="0" smtClean="0">
              <a:solidFill>
                <a:schemeClr val="tx1"/>
              </a:solidFill>
              <a:latin typeface="+mn-lt"/>
              <a:ea typeface="+mn-ea"/>
              <a:cs typeface="+mn-cs"/>
            </a:endParaRPr>
          </a:p>
          <a:p>
            <a:pPr algn="ctr"/>
            <a:r>
              <a:rPr lang="en-US" sz="3200" b="1" i="1" dirty="0" smtClean="0">
                <a:solidFill>
                  <a:schemeClr val="tx1"/>
                </a:solidFill>
                <a:latin typeface="+mn-lt"/>
                <a:ea typeface="+mn-ea"/>
                <a:cs typeface="+mn-cs"/>
              </a:rPr>
              <a:t>Matthew </a:t>
            </a:r>
            <a:r>
              <a:rPr lang="en-US" sz="3200" b="1" i="1" dirty="0">
                <a:solidFill>
                  <a:schemeClr val="tx1"/>
                </a:solidFill>
                <a:latin typeface="+mn-lt"/>
                <a:ea typeface="+mn-ea"/>
                <a:cs typeface="+mn-cs"/>
              </a:rPr>
              <a:t>24:35 </a:t>
            </a:r>
            <a:r>
              <a:rPr lang="en-US" sz="3200" i="1" dirty="0">
                <a:solidFill>
                  <a:schemeClr val="tx1"/>
                </a:solidFill>
                <a:latin typeface="+mn-lt"/>
                <a:ea typeface="+mn-ea"/>
                <a:cs typeface="+mn-cs"/>
              </a:rPr>
              <a:t> (KJV)   </a:t>
            </a:r>
            <a:r>
              <a:rPr lang="en-US" sz="3200" i="1" baseline="30000" dirty="0">
                <a:solidFill>
                  <a:schemeClr val="tx1"/>
                </a:solidFill>
                <a:latin typeface="+mn-lt"/>
                <a:ea typeface="+mn-ea"/>
                <a:cs typeface="+mn-cs"/>
              </a:rPr>
              <a:t>35 </a:t>
            </a:r>
            <a:r>
              <a:rPr lang="en-US" sz="3200" i="1" dirty="0">
                <a:solidFill>
                  <a:schemeClr val="tx1"/>
                </a:solidFill>
                <a:latin typeface="+mn-lt"/>
                <a:ea typeface="+mn-ea"/>
                <a:cs typeface="+mn-cs"/>
              </a:rPr>
              <a:t>Heaven and earth shall pass away, but my words shall not pass away</a:t>
            </a:r>
            <a:r>
              <a:rPr lang="en-US" sz="3200" i="1" dirty="0" smtClean="0">
                <a:solidFill>
                  <a:schemeClr val="tx1"/>
                </a:solidFill>
                <a:latin typeface="+mn-lt"/>
                <a:ea typeface="+mn-ea"/>
                <a:cs typeface="+mn-cs"/>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blinds(horizontal)">
                                      <p:cBhvr>
                                        <p:cTn id="7" dur="500"/>
                                        <p:tgtEl>
                                          <p:spTgt spid="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xEl>
                                              <p:pRg st="1" end="1"/>
                                            </p:txEl>
                                          </p:spTgt>
                                        </p:tgtEl>
                                        <p:attrNameLst>
                                          <p:attrName>style.visibility</p:attrName>
                                        </p:attrNameLst>
                                      </p:cBhvr>
                                      <p:to>
                                        <p:strVal val="visible"/>
                                      </p:to>
                                    </p:set>
                                    <p:animEffect transition="in" filter="blinds(horizontal)">
                                      <p:cBhvr>
                                        <p:cTn id="12" dur="500"/>
                                        <p:tgtEl>
                                          <p:spTgt spid="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
                                            <p:txEl>
                                              <p:pRg st="2" end="2"/>
                                            </p:txEl>
                                          </p:spTgt>
                                        </p:tgtEl>
                                        <p:attrNameLst>
                                          <p:attrName>style.visibility</p:attrName>
                                        </p:attrNameLst>
                                      </p:cBhvr>
                                      <p:to>
                                        <p:strVal val="visible"/>
                                      </p:to>
                                    </p:set>
                                    <p:animEffect transition="in" filter="blinds(horizontal)">
                                      <p:cBhvr>
                                        <p:cTn id="17" dur="500"/>
                                        <p:tgtEl>
                                          <p:spTgt spid="1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7" name="Rectangle 57"/>
          <p:cNvSpPr>
            <a:spLocks noChangeArrowheads="1"/>
          </p:cNvSpPr>
          <p:nvPr/>
        </p:nvSpPr>
        <p:spPr bwMode="auto">
          <a:xfrm>
            <a:off x="493713" y="457200"/>
            <a:ext cx="8305800" cy="5867400"/>
          </a:xfrm>
          <a:prstGeom prst="rect">
            <a:avLst/>
          </a:prstGeom>
          <a:gradFill rotWithShape="0">
            <a:gsLst>
              <a:gs pos="0">
                <a:srgbClr val="F2FDF7"/>
              </a:gs>
              <a:gs pos="100000">
                <a:srgbClr val="F2FDF7">
                  <a:gamma/>
                  <a:shade val="86275"/>
                  <a:invGamma/>
                </a:srgbClr>
              </a:gs>
            </a:gsLst>
            <a:lin ang="2700000" scaled="1"/>
          </a:gradFill>
          <a:ln w="9525">
            <a:noFill/>
            <a:miter lim="800000"/>
            <a:headEnd/>
            <a:tailEnd/>
          </a:ln>
          <a:effectLst>
            <a:outerShdw dist="35921" dir="2700000" algn="ctr" rotWithShape="0">
              <a:schemeClr val="bg2">
                <a:alpha val="29999"/>
              </a:schemeClr>
            </a:outerShdw>
          </a:effectLst>
        </p:spPr>
        <p:txBody>
          <a:bodyPr wrap="none" anchor="ctr"/>
          <a:lstStyle/>
          <a:p>
            <a:endParaRPr lang="en-US" dirty="0"/>
          </a:p>
        </p:txBody>
      </p:sp>
      <p:sp>
        <p:nvSpPr>
          <p:cNvPr id="10298" name="Rectangle 58"/>
          <p:cNvSpPr>
            <a:spLocks noChangeArrowheads="1"/>
          </p:cNvSpPr>
          <p:nvPr/>
        </p:nvSpPr>
        <p:spPr bwMode="auto">
          <a:xfrm rot="-1768185">
            <a:off x="8229600" y="1524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299" name="Rectangle 59"/>
          <p:cNvSpPr>
            <a:spLocks noChangeArrowheads="1"/>
          </p:cNvSpPr>
          <p:nvPr/>
        </p:nvSpPr>
        <p:spPr bwMode="auto">
          <a:xfrm rot="-1768185">
            <a:off x="457200" y="52578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0" name="Rectangle 60"/>
          <p:cNvSpPr>
            <a:spLocks noChangeArrowheads="1"/>
          </p:cNvSpPr>
          <p:nvPr/>
        </p:nvSpPr>
        <p:spPr bwMode="auto">
          <a:xfrm rot="1768185" flipH="1">
            <a:off x="8342313" y="5418138"/>
            <a:ext cx="457200" cy="1296987"/>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1" name="Rectangle 61"/>
          <p:cNvSpPr>
            <a:spLocks noChangeArrowheads="1"/>
          </p:cNvSpPr>
          <p:nvPr/>
        </p:nvSpPr>
        <p:spPr bwMode="auto">
          <a:xfrm rot="1768185" flipH="1">
            <a:off x="457200" y="152400"/>
            <a:ext cx="457200" cy="1296988"/>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8" name="Text Placeholder 17"/>
          <p:cNvSpPr>
            <a:spLocks noGrp="1"/>
          </p:cNvSpPr>
          <p:nvPr>
            <p:ph type="body" sz="half" idx="2"/>
          </p:nvPr>
        </p:nvSpPr>
        <p:spPr>
          <a:xfrm>
            <a:off x="1018122" y="1088740"/>
            <a:ext cx="7550322" cy="5076564"/>
          </a:xfrm>
        </p:spPr>
        <p:txBody>
          <a:bodyPr/>
          <a:lstStyle/>
          <a:p>
            <a:pPr algn="ctr"/>
            <a:r>
              <a:rPr lang="en-US" sz="3200" b="1" dirty="0">
                <a:solidFill>
                  <a:schemeClr val="tx1"/>
                </a:solidFill>
                <a:latin typeface="+mn-lt"/>
                <a:ea typeface="+mn-ea"/>
                <a:cs typeface="+mn-cs"/>
              </a:rPr>
              <a:t>Suggested memory verses:</a:t>
            </a:r>
            <a:endParaRPr lang="en-US" sz="3200" dirty="0">
              <a:solidFill>
                <a:schemeClr val="tx1"/>
              </a:solidFill>
              <a:latin typeface="+mn-lt"/>
              <a:ea typeface="+mn-ea"/>
              <a:cs typeface="+mn-cs"/>
            </a:endParaRPr>
          </a:p>
          <a:p>
            <a:pPr algn="ctr"/>
            <a:r>
              <a:rPr lang="en-US" sz="3200" dirty="0">
                <a:solidFill>
                  <a:schemeClr val="tx1"/>
                </a:solidFill>
                <a:latin typeface="+mn-lt"/>
                <a:ea typeface="+mn-ea"/>
                <a:cs typeface="+mn-cs"/>
              </a:rPr>
              <a:t> </a:t>
            </a:r>
            <a:endParaRPr lang="en-US" sz="3200" dirty="0" smtClean="0">
              <a:solidFill>
                <a:schemeClr val="tx1"/>
              </a:solidFill>
              <a:latin typeface="+mn-lt"/>
              <a:ea typeface="+mn-ea"/>
              <a:cs typeface="+mn-cs"/>
            </a:endParaRPr>
          </a:p>
          <a:p>
            <a:pPr algn="ctr"/>
            <a:r>
              <a:rPr lang="en-US" sz="3200" b="1" i="1" dirty="0" smtClean="0">
                <a:solidFill>
                  <a:schemeClr val="tx1"/>
                </a:solidFill>
                <a:latin typeface="+mn-lt"/>
                <a:ea typeface="+mn-ea"/>
                <a:cs typeface="+mn-cs"/>
              </a:rPr>
              <a:t>John 14:26  </a:t>
            </a:r>
            <a:r>
              <a:rPr lang="en-US" sz="3200" i="1" dirty="0" smtClean="0">
                <a:solidFill>
                  <a:schemeClr val="tx1"/>
                </a:solidFill>
                <a:latin typeface="+mn-lt"/>
                <a:ea typeface="+mn-ea"/>
                <a:cs typeface="+mn-cs"/>
              </a:rPr>
              <a:t>(KJV)</a:t>
            </a:r>
            <a:endParaRPr lang="en-US" sz="3200" dirty="0" smtClean="0">
              <a:solidFill>
                <a:schemeClr val="tx1"/>
              </a:solidFill>
              <a:latin typeface="+mn-lt"/>
              <a:ea typeface="+mn-ea"/>
              <a:cs typeface="+mn-cs"/>
            </a:endParaRPr>
          </a:p>
          <a:p>
            <a:pPr algn="ctr"/>
            <a:r>
              <a:rPr lang="en-US" sz="3200" i="1" baseline="30000" dirty="0" smtClean="0">
                <a:solidFill>
                  <a:schemeClr val="tx1"/>
                </a:solidFill>
                <a:latin typeface="+mn-lt"/>
                <a:ea typeface="+mn-ea"/>
                <a:cs typeface="+mn-cs"/>
              </a:rPr>
              <a:t>26 </a:t>
            </a:r>
            <a:r>
              <a:rPr lang="en-US" sz="3200" i="1" dirty="0" smtClean="0">
                <a:solidFill>
                  <a:schemeClr val="tx1"/>
                </a:solidFill>
                <a:latin typeface="+mn-lt"/>
                <a:ea typeface="+mn-ea"/>
                <a:cs typeface="+mn-cs"/>
              </a:rPr>
              <a:t>But the Comforter, which is the Holy Ghost, whom the Father will send in my name, he shall teach you all things, and bring all things to your remembrance, whatsoever I have said unto you.</a:t>
            </a:r>
            <a:endParaRPr lang="en-US" sz="3200" dirty="0">
              <a:solidFill>
                <a:schemeClr val="tx1"/>
              </a:solidFill>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blinds(horizontal)">
                                      <p:cBhvr>
                                        <p:cTn id="7" dur="500"/>
                                        <p:tgtEl>
                                          <p:spTgt spid="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xEl>
                                              <p:pRg st="1" end="1"/>
                                            </p:txEl>
                                          </p:spTgt>
                                        </p:tgtEl>
                                        <p:attrNameLst>
                                          <p:attrName>style.visibility</p:attrName>
                                        </p:attrNameLst>
                                      </p:cBhvr>
                                      <p:to>
                                        <p:strVal val="visible"/>
                                      </p:to>
                                    </p:set>
                                    <p:animEffect transition="in" filter="blinds(horizontal)">
                                      <p:cBhvr>
                                        <p:cTn id="12" dur="500"/>
                                        <p:tgtEl>
                                          <p:spTgt spid="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
                                            <p:txEl>
                                              <p:pRg st="2" end="2"/>
                                            </p:txEl>
                                          </p:spTgt>
                                        </p:tgtEl>
                                        <p:attrNameLst>
                                          <p:attrName>style.visibility</p:attrName>
                                        </p:attrNameLst>
                                      </p:cBhvr>
                                      <p:to>
                                        <p:strVal val="visible"/>
                                      </p:to>
                                    </p:set>
                                    <p:animEffect transition="in" filter="blinds(horizontal)">
                                      <p:cBhvr>
                                        <p:cTn id="17" dur="500"/>
                                        <p:tgtEl>
                                          <p:spTgt spid="1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8">
                                            <p:txEl>
                                              <p:pRg st="3" end="3"/>
                                            </p:txEl>
                                          </p:spTgt>
                                        </p:tgtEl>
                                        <p:attrNameLst>
                                          <p:attrName>style.visibility</p:attrName>
                                        </p:attrNameLst>
                                      </p:cBhvr>
                                      <p:to>
                                        <p:strVal val="visible"/>
                                      </p:to>
                                    </p:set>
                                    <p:animEffect transition="in" filter="blinds(horizontal)">
                                      <p:cBhvr>
                                        <p:cTn id="22" dur="500"/>
                                        <p:tgtEl>
                                          <p:spTgt spid="1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7" name="Rectangle 57"/>
          <p:cNvSpPr>
            <a:spLocks noChangeArrowheads="1"/>
          </p:cNvSpPr>
          <p:nvPr/>
        </p:nvSpPr>
        <p:spPr bwMode="auto">
          <a:xfrm>
            <a:off x="493713" y="457200"/>
            <a:ext cx="8305800" cy="5867400"/>
          </a:xfrm>
          <a:prstGeom prst="rect">
            <a:avLst/>
          </a:prstGeom>
          <a:gradFill rotWithShape="0">
            <a:gsLst>
              <a:gs pos="0">
                <a:srgbClr val="F2FDF7"/>
              </a:gs>
              <a:gs pos="100000">
                <a:srgbClr val="F2FDF7">
                  <a:gamma/>
                  <a:shade val="86275"/>
                  <a:invGamma/>
                </a:srgbClr>
              </a:gs>
            </a:gsLst>
            <a:lin ang="2700000" scaled="1"/>
          </a:gradFill>
          <a:ln w="9525">
            <a:noFill/>
            <a:miter lim="800000"/>
            <a:headEnd/>
            <a:tailEnd/>
          </a:ln>
          <a:effectLst>
            <a:outerShdw dist="35921" dir="2700000" algn="ctr" rotWithShape="0">
              <a:schemeClr val="bg2">
                <a:alpha val="29999"/>
              </a:schemeClr>
            </a:outerShdw>
          </a:effectLst>
        </p:spPr>
        <p:txBody>
          <a:bodyPr wrap="none" anchor="ctr"/>
          <a:lstStyle/>
          <a:p>
            <a:endParaRPr lang="en-US" dirty="0"/>
          </a:p>
        </p:txBody>
      </p:sp>
      <p:sp>
        <p:nvSpPr>
          <p:cNvPr id="10298" name="Rectangle 58"/>
          <p:cNvSpPr>
            <a:spLocks noChangeArrowheads="1"/>
          </p:cNvSpPr>
          <p:nvPr/>
        </p:nvSpPr>
        <p:spPr bwMode="auto">
          <a:xfrm rot="-1768185">
            <a:off x="8229600" y="1524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299" name="Rectangle 59"/>
          <p:cNvSpPr>
            <a:spLocks noChangeArrowheads="1"/>
          </p:cNvSpPr>
          <p:nvPr/>
        </p:nvSpPr>
        <p:spPr bwMode="auto">
          <a:xfrm rot="-1768185">
            <a:off x="457200" y="52578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0" name="Rectangle 60"/>
          <p:cNvSpPr>
            <a:spLocks noChangeArrowheads="1"/>
          </p:cNvSpPr>
          <p:nvPr/>
        </p:nvSpPr>
        <p:spPr bwMode="auto">
          <a:xfrm rot="1768185" flipH="1">
            <a:off x="8342313" y="5418138"/>
            <a:ext cx="457200" cy="1296987"/>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1" name="Rectangle 61"/>
          <p:cNvSpPr>
            <a:spLocks noChangeArrowheads="1"/>
          </p:cNvSpPr>
          <p:nvPr/>
        </p:nvSpPr>
        <p:spPr bwMode="auto">
          <a:xfrm rot="1768185" flipH="1">
            <a:off x="457200" y="152400"/>
            <a:ext cx="457200" cy="1296988"/>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8" name="Text Placeholder 17"/>
          <p:cNvSpPr>
            <a:spLocks noGrp="1"/>
          </p:cNvSpPr>
          <p:nvPr>
            <p:ph type="body" sz="half" idx="2"/>
          </p:nvPr>
        </p:nvSpPr>
        <p:spPr>
          <a:xfrm>
            <a:off x="1018122" y="872716"/>
            <a:ext cx="7550322" cy="5292588"/>
          </a:xfrm>
        </p:spPr>
        <p:txBody>
          <a:bodyPr/>
          <a:lstStyle/>
          <a:p>
            <a:r>
              <a:rPr lang="en-US" sz="3200" b="1" dirty="0">
                <a:solidFill>
                  <a:schemeClr val="tx1"/>
                </a:solidFill>
                <a:latin typeface="+mn-lt"/>
                <a:ea typeface="+mn-ea"/>
                <a:cs typeface="+mn-cs"/>
              </a:rPr>
              <a:t>Actions Steps for the Entire Module</a:t>
            </a:r>
            <a:endParaRPr lang="en-US" sz="3200" dirty="0">
              <a:solidFill>
                <a:schemeClr val="tx1"/>
              </a:solidFill>
              <a:latin typeface="+mn-lt"/>
              <a:ea typeface="+mn-ea"/>
              <a:cs typeface="+mn-cs"/>
            </a:endParaRPr>
          </a:p>
          <a:p>
            <a:r>
              <a:rPr lang="en-US" sz="3200" b="1" dirty="0" smtClean="0">
                <a:solidFill>
                  <a:schemeClr val="tx1"/>
                </a:solidFill>
                <a:latin typeface="+mn-lt"/>
                <a:ea typeface="+mn-ea"/>
                <a:cs typeface="+mn-cs"/>
              </a:rPr>
              <a:t>Read</a:t>
            </a:r>
            <a:r>
              <a:rPr lang="en-US" sz="3200" b="1" dirty="0">
                <a:solidFill>
                  <a:schemeClr val="tx1"/>
                </a:solidFill>
                <a:latin typeface="+mn-lt"/>
                <a:ea typeface="+mn-ea"/>
                <a:cs typeface="+mn-cs"/>
              </a:rPr>
              <a:t>:</a:t>
            </a:r>
            <a:endParaRPr lang="en-US" sz="3200" dirty="0">
              <a:solidFill>
                <a:schemeClr val="tx1"/>
              </a:solidFill>
              <a:latin typeface="+mn-lt"/>
              <a:ea typeface="+mn-ea"/>
              <a:cs typeface="+mn-cs"/>
            </a:endParaRPr>
          </a:p>
          <a:p>
            <a:r>
              <a:rPr lang="en-US" sz="3200" i="1" u="sng" dirty="0" smtClean="0">
                <a:solidFill>
                  <a:schemeClr val="tx1"/>
                </a:solidFill>
                <a:latin typeface="+mn-lt"/>
                <a:ea typeface="+mn-ea"/>
                <a:cs typeface="+mn-cs"/>
              </a:rPr>
              <a:t>The </a:t>
            </a:r>
            <a:r>
              <a:rPr lang="en-US" sz="3200" i="1" u="sng" dirty="0">
                <a:solidFill>
                  <a:schemeClr val="tx1"/>
                </a:solidFill>
                <a:latin typeface="+mn-lt"/>
                <a:ea typeface="+mn-ea"/>
                <a:cs typeface="+mn-cs"/>
              </a:rPr>
              <a:t>Reason for </a:t>
            </a:r>
            <a:r>
              <a:rPr lang="en-US" sz="3200" i="1" u="sng" dirty="0" smtClean="0">
                <a:solidFill>
                  <a:schemeClr val="tx1"/>
                </a:solidFill>
                <a:latin typeface="+mn-lt"/>
                <a:ea typeface="+mn-ea"/>
                <a:cs typeface="+mn-cs"/>
              </a:rPr>
              <a:t>God </a:t>
            </a:r>
            <a:r>
              <a:rPr lang="en-US" sz="3200" dirty="0">
                <a:solidFill>
                  <a:schemeClr val="tx1"/>
                </a:solidFill>
                <a:latin typeface="+mn-lt"/>
                <a:ea typeface="+mn-ea"/>
                <a:cs typeface="+mn-cs"/>
              </a:rPr>
              <a:t>by Timothy Keller</a:t>
            </a:r>
          </a:p>
          <a:p>
            <a:r>
              <a:rPr lang="en-US" sz="3200" i="1" u="sng" dirty="0" smtClean="0">
                <a:solidFill>
                  <a:schemeClr val="tx1"/>
                </a:solidFill>
                <a:latin typeface="+mn-lt"/>
                <a:ea typeface="+mn-ea"/>
                <a:cs typeface="+mn-cs"/>
              </a:rPr>
              <a:t>How </a:t>
            </a:r>
            <a:r>
              <a:rPr lang="en-US" sz="3200" i="1" u="sng" dirty="0">
                <a:solidFill>
                  <a:schemeClr val="tx1"/>
                </a:solidFill>
                <a:latin typeface="+mn-lt"/>
                <a:ea typeface="+mn-ea"/>
                <a:cs typeface="+mn-cs"/>
              </a:rPr>
              <a:t>Good is Good Enough? </a:t>
            </a:r>
            <a:r>
              <a:rPr lang="en-US" sz="3200" dirty="0">
                <a:solidFill>
                  <a:schemeClr val="tx1"/>
                </a:solidFill>
                <a:latin typeface="+mn-lt"/>
                <a:ea typeface="+mn-ea"/>
                <a:cs typeface="+mn-cs"/>
              </a:rPr>
              <a:t>by Andy Stanley</a:t>
            </a:r>
          </a:p>
          <a:p>
            <a:r>
              <a:rPr lang="en-US" sz="3200" i="1" u="sng" dirty="0" smtClean="0">
                <a:solidFill>
                  <a:schemeClr val="tx1"/>
                </a:solidFill>
                <a:latin typeface="+mn-lt"/>
                <a:ea typeface="+mn-ea"/>
                <a:cs typeface="+mn-cs"/>
              </a:rPr>
              <a:t>Welcome </a:t>
            </a:r>
            <a:r>
              <a:rPr lang="en-US" sz="3200" i="1" u="sng" dirty="0">
                <a:solidFill>
                  <a:schemeClr val="tx1"/>
                </a:solidFill>
                <a:latin typeface="+mn-lt"/>
                <a:ea typeface="+mn-ea"/>
                <a:cs typeface="+mn-cs"/>
              </a:rPr>
              <a:t>to the Revolution: A Field Guide for New Believers </a:t>
            </a:r>
            <a:r>
              <a:rPr lang="en-US" sz="3200" dirty="0">
                <a:solidFill>
                  <a:schemeClr val="tx1"/>
                </a:solidFill>
                <a:latin typeface="+mn-lt"/>
                <a:ea typeface="+mn-ea"/>
                <a:cs typeface="+mn-cs"/>
              </a:rPr>
              <a:t>by Brian Tome</a:t>
            </a:r>
          </a:p>
          <a:p>
            <a:r>
              <a:rPr lang="en-US" sz="3200" b="1" dirty="0" smtClean="0">
                <a:solidFill>
                  <a:schemeClr val="tx1"/>
                </a:solidFill>
                <a:latin typeface="+mn-lt"/>
                <a:ea typeface="+mn-ea"/>
                <a:cs typeface="+mn-cs"/>
              </a:rPr>
              <a:t>Watch</a:t>
            </a:r>
            <a:r>
              <a:rPr lang="en-US" sz="3200" b="1" dirty="0">
                <a:solidFill>
                  <a:schemeClr val="tx1"/>
                </a:solidFill>
                <a:latin typeface="+mn-lt"/>
                <a:ea typeface="+mn-ea"/>
                <a:cs typeface="+mn-cs"/>
              </a:rPr>
              <a:t>:</a:t>
            </a:r>
            <a:endParaRPr lang="en-US" sz="3200" dirty="0">
              <a:solidFill>
                <a:schemeClr val="tx1"/>
              </a:solidFill>
              <a:latin typeface="+mn-lt"/>
              <a:ea typeface="+mn-ea"/>
              <a:cs typeface="+mn-cs"/>
            </a:endParaRPr>
          </a:p>
          <a:p>
            <a:r>
              <a:rPr lang="en-US" sz="3200" i="1" u="sng" dirty="0" smtClean="0">
                <a:solidFill>
                  <a:schemeClr val="tx1"/>
                </a:solidFill>
                <a:latin typeface="+mn-lt"/>
                <a:ea typeface="+mn-ea"/>
                <a:cs typeface="+mn-cs"/>
              </a:rPr>
              <a:t>How </a:t>
            </a:r>
            <a:r>
              <a:rPr lang="en-US" sz="3200" i="1" u="sng" dirty="0">
                <a:solidFill>
                  <a:schemeClr val="tx1"/>
                </a:solidFill>
                <a:latin typeface="+mn-lt"/>
                <a:ea typeface="+mn-ea"/>
                <a:cs typeface="+mn-cs"/>
              </a:rPr>
              <a:t>Great is Our God </a:t>
            </a:r>
            <a:r>
              <a:rPr lang="en-US" sz="3200" dirty="0">
                <a:solidFill>
                  <a:schemeClr val="tx1"/>
                </a:solidFill>
                <a:latin typeface="+mn-lt"/>
                <a:ea typeface="+mn-ea"/>
                <a:cs typeface="+mn-cs"/>
              </a:rPr>
              <a:t>by Louie </a:t>
            </a:r>
            <a:r>
              <a:rPr lang="en-US" sz="3200" dirty="0" err="1">
                <a:solidFill>
                  <a:schemeClr val="tx1"/>
                </a:solidFill>
                <a:latin typeface="+mn-lt"/>
                <a:ea typeface="+mn-ea"/>
                <a:cs typeface="+mn-cs"/>
              </a:rPr>
              <a:t>Giglio</a:t>
            </a:r>
            <a:endParaRPr lang="en-US" sz="3200" dirty="0">
              <a:solidFill>
                <a:schemeClr val="tx1"/>
              </a:solidFill>
              <a:latin typeface="+mn-lt"/>
              <a:ea typeface="+mn-ea"/>
              <a:cs typeface="+mn-cs"/>
            </a:endParaRPr>
          </a:p>
          <a:p>
            <a:pPr algn="ctr"/>
            <a:endParaRPr lang="en-US" sz="3200" dirty="0">
              <a:solidFill>
                <a:schemeClr val="tx1"/>
              </a:solidFill>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Effect transition="in" filter="blinds(horizontal)">
                                      <p:cBhvr>
                                        <p:cTn id="7" dur="500"/>
                                        <p:tgtEl>
                                          <p:spTgt spid="1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xEl>
                                              <p:pRg st="1" end="1"/>
                                            </p:txEl>
                                          </p:spTgt>
                                        </p:tgtEl>
                                        <p:attrNameLst>
                                          <p:attrName>style.visibility</p:attrName>
                                        </p:attrNameLst>
                                      </p:cBhvr>
                                      <p:to>
                                        <p:strVal val="visible"/>
                                      </p:to>
                                    </p:set>
                                    <p:animEffect transition="in" filter="blinds(horizontal)">
                                      <p:cBhvr>
                                        <p:cTn id="12" dur="500"/>
                                        <p:tgtEl>
                                          <p:spTgt spid="1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
                                            <p:txEl>
                                              <p:pRg st="2" end="2"/>
                                            </p:txEl>
                                          </p:spTgt>
                                        </p:tgtEl>
                                        <p:attrNameLst>
                                          <p:attrName>style.visibility</p:attrName>
                                        </p:attrNameLst>
                                      </p:cBhvr>
                                      <p:to>
                                        <p:strVal val="visible"/>
                                      </p:to>
                                    </p:set>
                                    <p:animEffect transition="in" filter="blinds(horizontal)">
                                      <p:cBhvr>
                                        <p:cTn id="17" dur="500"/>
                                        <p:tgtEl>
                                          <p:spTgt spid="1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8">
                                            <p:txEl>
                                              <p:pRg st="3" end="3"/>
                                            </p:txEl>
                                          </p:spTgt>
                                        </p:tgtEl>
                                        <p:attrNameLst>
                                          <p:attrName>style.visibility</p:attrName>
                                        </p:attrNameLst>
                                      </p:cBhvr>
                                      <p:to>
                                        <p:strVal val="visible"/>
                                      </p:to>
                                    </p:set>
                                    <p:animEffect transition="in" filter="blinds(horizontal)">
                                      <p:cBhvr>
                                        <p:cTn id="22" dur="500"/>
                                        <p:tgtEl>
                                          <p:spTgt spid="1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8">
                                            <p:txEl>
                                              <p:pRg st="4" end="4"/>
                                            </p:txEl>
                                          </p:spTgt>
                                        </p:tgtEl>
                                        <p:attrNameLst>
                                          <p:attrName>style.visibility</p:attrName>
                                        </p:attrNameLst>
                                      </p:cBhvr>
                                      <p:to>
                                        <p:strVal val="visible"/>
                                      </p:to>
                                    </p:set>
                                    <p:animEffect transition="in" filter="blinds(horizontal)">
                                      <p:cBhvr>
                                        <p:cTn id="27" dur="500"/>
                                        <p:tgtEl>
                                          <p:spTgt spid="1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8">
                                            <p:txEl>
                                              <p:pRg st="5" end="5"/>
                                            </p:txEl>
                                          </p:spTgt>
                                        </p:tgtEl>
                                        <p:attrNameLst>
                                          <p:attrName>style.visibility</p:attrName>
                                        </p:attrNameLst>
                                      </p:cBhvr>
                                      <p:to>
                                        <p:strVal val="visible"/>
                                      </p:to>
                                    </p:set>
                                    <p:animEffect transition="in" filter="blinds(horizontal)">
                                      <p:cBhvr>
                                        <p:cTn id="32" dur="500"/>
                                        <p:tgtEl>
                                          <p:spTgt spid="1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8">
                                            <p:txEl>
                                              <p:pRg st="6" end="6"/>
                                            </p:txEl>
                                          </p:spTgt>
                                        </p:tgtEl>
                                        <p:attrNameLst>
                                          <p:attrName>style.visibility</p:attrName>
                                        </p:attrNameLst>
                                      </p:cBhvr>
                                      <p:to>
                                        <p:strVal val="visible"/>
                                      </p:to>
                                    </p:set>
                                    <p:animEffect transition="in" filter="blinds(horizontal)">
                                      <p:cBhvr>
                                        <p:cTn id="37" dur="500"/>
                                        <p:tgtEl>
                                          <p:spTgt spid="1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7" name="Rectangle 57"/>
          <p:cNvSpPr>
            <a:spLocks noChangeArrowheads="1"/>
          </p:cNvSpPr>
          <p:nvPr/>
        </p:nvSpPr>
        <p:spPr bwMode="auto">
          <a:xfrm>
            <a:off x="493713" y="457200"/>
            <a:ext cx="8305800" cy="5867400"/>
          </a:xfrm>
          <a:prstGeom prst="rect">
            <a:avLst/>
          </a:prstGeom>
          <a:gradFill rotWithShape="0">
            <a:gsLst>
              <a:gs pos="0">
                <a:srgbClr val="F2FDF7"/>
              </a:gs>
              <a:gs pos="100000">
                <a:srgbClr val="F2FDF7">
                  <a:gamma/>
                  <a:shade val="86275"/>
                  <a:invGamma/>
                </a:srgbClr>
              </a:gs>
            </a:gsLst>
            <a:lin ang="2700000" scaled="1"/>
          </a:gradFill>
          <a:ln w="9525">
            <a:noFill/>
            <a:miter lim="800000"/>
            <a:headEnd/>
            <a:tailEnd/>
          </a:ln>
          <a:effectLst>
            <a:outerShdw dist="35921" dir="2700000" algn="ctr" rotWithShape="0">
              <a:schemeClr val="bg2">
                <a:alpha val="29999"/>
              </a:schemeClr>
            </a:outerShdw>
          </a:effectLst>
        </p:spPr>
        <p:txBody>
          <a:bodyPr wrap="none" anchor="ctr"/>
          <a:lstStyle/>
          <a:p>
            <a:endParaRPr lang="en-US" dirty="0"/>
          </a:p>
        </p:txBody>
      </p:sp>
      <p:sp>
        <p:nvSpPr>
          <p:cNvPr id="10298" name="Rectangle 58"/>
          <p:cNvSpPr>
            <a:spLocks noChangeArrowheads="1"/>
          </p:cNvSpPr>
          <p:nvPr/>
        </p:nvSpPr>
        <p:spPr bwMode="auto">
          <a:xfrm rot="-1768185">
            <a:off x="8229600" y="1524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299" name="Rectangle 59"/>
          <p:cNvSpPr>
            <a:spLocks noChangeArrowheads="1"/>
          </p:cNvSpPr>
          <p:nvPr/>
        </p:nvSpPr>
        <p:spPr bwMode="auto">
          <a:xfrm rot="-1768185">
            <a:off x="457200" y="52578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0" name="Rectangle 60"/>
          <p:cNvSpPr>
            <a:spLocks noChangeArrowheads="1"/>
          </p:cNvSpPr>
          <p:nvPr/>
        </p:nvSpPr>
        <p:spPr bwMode="auto">
          <a:xfrm rot="1768185" flipH="1">
            <a:off x="8342313" y="5418138"/>
            <a:ext cx="457200" cy="1296987"/>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1" name="Rectangle 61"/>
          <p:cNvSpPr>
            <a:spLocks noChangeArrowheads="1"/>
          </p:cNvSpPr>
          <p:nvPr/>
        </p:nvSpPr>
        <p:spPr bwMode="auto">
          <a:xfrm rot="1768185" flipH="1">
            <a:off x="457200" y="152400"/>
            <a:ext cx="457200" cy="1296988"/>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8" name="Text Placeholder 17"/>
          <p:cNvSpPr>
            <a:spLocks noGrp="1"/>
          </p:cNvSpPr>
          <p:nvPr>
            <p:ph type="body" sz="half" idx="2"/>
          </p:nvPr>
        </p:nvSpPr>
        <p:spPr>
          <a:xfrm>
            <a:off x="1792288" y="1160748"/>
            <a:ext cx="5486400" cy="4428492"/>
          </a:xfrm>
        </p:spPr>
        <p:txBody>
          <a:bodyPr/>
          <a:lstStyle/>
          <a:p>
            <a:pPr algn="ctr"/>
            <a:r>
              <a:rPr lang="en-US" sz="4800" b="1" u="sng" dirty="0">
                <a:solidFill>
                  <a:schemeClr val="tx1">
                    <a:lumMod val="50000"/>
                  </a:schemeClr>
                </a:solidFill>
                <a:latin typeface="Tahoma" pitchFamily="34" charset="0"/>
                <a:ea typeface="Tahoma" pitchFamily="34" charset="0"/>
                <a:cs typeface="Tahoma" pitchFamily="34" charset="0"/>
              </a:rPr>
              <a:t>PROVING THE BIBLE</a:t>
            </a:r>
            <a:endParaRPr lang="en-US" sz="4800" dirty="0">
              <a:solidFill>
                <a:schemeClr val="tx1">
                  <a:lumMod val="50000"/>
                </a:schemeClr>
              </a:solidFill>
              <a:latin typeface="Tahoma" pitchFamily="34" charset="0"/>
              <a:ea typeface="Tahoma" pitchFamily="34" charset="0"/>
              <a:cs typeface="Tahoma" pitchFamily="34" charset="0"/>
            </a:endParaRPr>
          </a:p>
          <a:p>
            <a:pPr algn="ctr"/>
            <a:r>
              <a:rPr lang="en-US" sz="3600" dirty="0">
                <a:solidFill>
                  <a:schemeClr val="tx1">
                    <a:lumMod val="50000"/>
                  </a:schemeClr>
                </a:solidFill>
                <a:latin typeface="Tahoma" pitchFamily="34" charset="0"/>
                <a:ea typeface="Tahoma" pitchFamily="34" charset="0"/>
                <a:cs typeface="Tahoma" pitchFamily="34" charset="0"/>
              </a:rPr>
              <a:t>2 Peter </a:t>
            </a:r>
            <a:r>
              <a:rPr lang="en-US" sz="3600" dirty="0" smtClean="0">
                <a:solidFill>
                  <a:schemeClr val="tx1">
                    <a:lumMod val="50000"/>
                  </a:schemeClr>
                </a:solidFill>
                <a:latin typeface="Tahoma" pitchFamily="34" charset="0"/>
                <a:ea typeface="Tahoma" pitchFamily="34" charset="0"/>
                <a:cs typeface="Tahoma" pitchFamily="34" charset="0"/>
              </a:rPr>
              <a:t>3:16</a:t>
            </a:r>
          </a:p>
          <a:p>
            <a:pPr algn="ctr"/>
            <a:r>
              <a:rPr lang="en-US" sz="3600" dirty="0" smtClean="0">
                <a:solidFill>
                  <a:schemeClr val="tx1">
                    <a:lumMod val="50000"/>
                  </a:schemeClr>
                </a:solidFill>
                <a:latin typeface="Tahoma" pitchFamily="34" charset="0"/>
                <a:ea typeface="Tahoma" pitchFamily="34" charset="0"/>
                <a:cs typeface="Tahoma" pitchFamily="34" charset="0"/>
              </a:rPr>
              <a:t>2 </a:t>
            </a:r>
            <a:r>
              <a:rPr lang="en-US" sz="3600" dirty="0">
                <a:solidFill>
                  <a:schemeClr val="tx1">
                    <a:lumMod val="50000"/>
                  </a:schemeClr>
                </a:solidFill>
                <a:latin typeface="Tahoma" pitchFamily="34" charset="0"/>
                <a:ea typeface="Tahoma" pitchFamily="34" charset="0"/>
                <a:cs typeface="Tahoma" pitchFamily="34" charset="0"/>
              </a:rPr>
              <a:t>Peter </a:t>
            </a:r>
            <a:r>
              <a:rPr lang="en-US" sz="3600" dirty="0" smtClean="0">
                <a:solidFill>
                  <a:schemeClr val="tx1">
                    <a:lumMod val="50000"/>
                  </a:schemeClr>
                </a:solidFill>
                <a:latin typeface="Tahoma" pitchFamily="34" charset="0"/>
                <a:ea typeface="Tahoma" pitchFamily="34" charset="0"/>
                <a:cs typeface="Tahoma" pitchFamily="34" charset="0"/>
              </a:rPr>
              <a:t>1:16</a:t>
            </a:r>
          </a:p>
          <a:p>
            <a:pPr algn="ctr"/>
            <a:r>
              <a:rPr lang="en-US" sz="3600" dirty="0" smtClean="0">
                <a:solidFill>
                  <a:schemeClr val="tx1">
                    <a:lumMod val="50000"/>
                  </a:schemeClr>
                </a:solidFill>
                <a:latin typeface="Tahoma" pitchFamily="34" charset="0"/>
                <a:ea typeface="Tahoma" pitchFamily="34" charset="0"/>
                <a:cs typeface="Tahoma" pitchFamily="34" charset="0"/>
              </a:rPr>
              <a:t>Hebrews </a:t>
            </a:r>
            <a:r>
              <a:rPr lang="en-US" sz="3600" dirty="0">
                <a:solidFill>
                  <a:schemeClr val="tx1">
                    <a:lumMod val="50000"/>
                  </a:schemeClr>
                </a:solidFill>
                <a:latin typeface="Tahoma" pitchFamily="34" charset="0"/>
                <a:ea typeface="Tahoma" pitchFamily="34" charset="0"/>
                <a:cs typeface="Tahoma" pitchFamily="34" charset="0"/>
              </a:rPr>
              <a:t>1:1,2</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7" name="Rectangle 57"/>
          <p:cNvSpPr>
            <a:spLocks noChangeArrowheads="1"/>
          </p:cNvSpPr>
          <p:nvPr/>
        </p:nvSpPr>
        <p:spPr bwMode="auto">
          <a:xfrm>
            <a:off x="493713" y="457200"/>
            <a:ext cx="8305800" cy="5867400"/>
          </a:xfrm>
          <a:prstGeom prst="rect">
            <a:avLst/>
          </a:prstGeom>
          <a:gradFill rotWithShape="0">
            <a:gsLst>
              <a:gs pos="0">
                <a:srgbClr val="F2FDF7"/>
              </a:gs>
              <a:gs pos="100000">
                <a:srgbClr val="F2FDF7">
                  <a:gamma/>
                  <a:shade val="86275"/>
                  <a:invGamma/>
                </a:srgbClr>
              </a:gs>
            </a:gsLst>
            <a:lin ang="2700000" scaled="1"/>
          </a:gradFill>
          <a:ln w="9525">
            <a:noFill/>
            <a:miter lim="800000"/>
            <a:headEnd/>
            <a:tailEnd/>
          </a:ln>
          <a:effectLst>
            <a:outerShdw dist="35921" dir="2700000" algn="ctr" rotWithShape="0">
              <a:schemeClr val="bg2">
                <a:alpha val="29999"/>
              </a:schemeClr>
            </a:outerShdw>
          </a:effectLst>
        </p:spPr>
        <p:txBody>
          <a:bodyPr wrap="none" anchor="ctr"/>
          <a:lstStyle/>
          <a:p>
            <a:endParaRPr lang="en-US" dirty="0"/>
          </a:p>
        </p:txBody>
      </p:sp>
      <p:sp>
        <p:nvSpPr>
          <p:cNvPr id="10298" name="Rectangle 58"/>
          <p:cNvSpPr>
            <a:spLocks noChangeArrowheads="1"/>
          </p:cNvSpPr>
          <p:nvPr/>
        </p:nvSpPr>
        <p:spPr bwMode="auto">
          <a:xfrm rot="-1768185">
            <a:off x="8229600" y="1524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299" name="Rectangle 59"/>
          <p:cNvSpPr>
            <a:spLocks noChangeArrowheads="1"/>
          </p:cNvSpPr>
          <p:nvPr/>
        </p:nvSpPr>
        <p:spPr bwMode="auto">
          <a:xfrm rot="-1768185">
            <a:off x="457200" y="52578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0" name="Rectangle 60"/>
          <p:cNvSpPr>
            <a:spLocks noChangeArrowheads="1"/>
          </p:cNvSpPr>
          <p:nvPr/>
        </p:nvSpPr>
        <p:spPr bwMode="auto">
          <a:xfrm rot="1768185" flipH="1">
            <a:off x="8342313" y="5418138"/>
            <a:ext cx="457200" cy="1296987"/>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1" name="Rectangle 61"/>
          <p:cNvSpPr>
            <a:spLocks noChangeArrowheads="1"/>
          </p:cNvSpPr>
          <p:nvPr/>
        </p:nvSpPr>
        <p:spPr bwMode="auto">
          <a:xfrm rot="1768185" flipH="1">
            <a:off x="457200" y="152400"/>
            <a:ext cx="457200" cy="1296988"/>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8" name="Text Placeholder 17"/>
          <p:cNvSpPr>
            <a:spLocks noGrp="1"/>
          </p:cNvSpPr>
          <p:nvPr>
            <p:ph type="body" sz="half" idx="2"/>
          </p:nvPr>
        </p:nvSpPr>
        <p:spPr>
          <a:xfrm>
            <a:off x="1018122" y="1160748"/>
            <a:ext cx="7034732" cy="4608512"/>
          </a:xfrm>
        </p:spPr>
        <p:txBody>
          <a:bodyPr/>
          <a:lstStyle/>
          <a:p>
            <a:r>
              <a:rPr lang="en-US" sz="3600" b="1" u="sng" cap="all" dirty="0">
                <a:solidFill>
                  <a:schemeClr val="tx1">
                    <a:lumMod val="50000"/>
                  </a:schemeClr>
                </a:solidFill>
                <a:latin typeface="Tahoma" pitchFamily="34" charset="0"/>
                <a:ea typeface="Tahoma" pitchFamily="34" charset="0"/>
                <a:cs typeface="Tahoma" pitchFamily="34" charset="0"/>
              </a:rPr>
              <a:t>Batting Base: Start: </a:t>
            </a:r>
            <a:r>
              <a:rPr lang="en-US" sz="3600" b="1" u="sng" cap="all" dirty="0" smtClean="0">
                <a:solidFill>
                  <a:schemeClr val="tx1">
                    <a:lumMod val="50000"/>
                  </a:schemeClr>
                </a:solidFill>
                <a:latin typeface="Tahoma" pitchFamily="34" charset="0"/>
                <a:ea typeface="Tahoma" pitchFamily="34" charset="0"/>
                <a:cs typeface="Tahoma" pitchFamily="34" charset="0"/>
              </a:rPr>
              <a:t>Spiritual </a:t>
            </a:r>
            <a:r>
              <a:rPr lang="en-US" sz="3600" b="1" u="sng" cap="all" dirty="0">
                <a:solidFill>
                  <a:schemeClr val="tx1">
                    <a:lumMod val="50000"/>
                  </a:schemeClr>
                </a:solidFill>
                <a:latin typeface="Tahoma" pitchFamily="34" charset="0"/>
                <a:ea typeface="Tahoma" pitchFamily="34" charset="0"/>
                <a:cs typeface="Tahoma" pitchFamily="34" charset="0"/>
              </a:rPr>
              <a:t>Birth</a:t>
            </a:r>
            <a:endParaRPr lang="en-US" sz="3600" b="1" dirty="0">
              <a:solidFill>
                <a:schemeClr val="tx1">
                  <a:lumMod val="50000"/>
                </a:schemeClr>
              </a:solidFill>
              <a:latin typeface="Tahoma" pitchFamily="34" charset="0"/>
              <a:ea typeface="Tahoma" pitchFamily="34" charset="0"/>
              <a:cs typeface="Tahoma" pitchFamily="34" charset="0"/>
            </a:endParaRPr>
          </a:p>
          <a:p>
            <a:r>
              <a:rPr lang="en-US" sz="3200" dirty="0" smtClean="0">
                <a:solidFill>
                  <a:schemeClr val="tx1">
                    <a:lumMod val="50000"/>
                  </a:schemeClr>
                </a:solidFill>
                <a:latin typeface="Tahoma" pitchFamily="34" charset="0"/>
                <a:ea typeface="Tahoma" pitchFamily="34" charset="0"/>
                <a:cs typeface="Tahoma" pitchFamily="34" charset="0"/>
              </a:rPr>
              <a:t>Knowing </a:t>
            </a:r>
            <a:r>
              <a:rPr lang="en-US" sz="3200" dirty="0">
                <a:solidFill>
                  <a:schemeClr val="tx1">
                    <a:lumMod val="50000"/>
                  </a:schemeClr>
                </a:solidFill>
                <a:latin typeface="Tahoma" pitchFamily="34" charset="0"/>
                <a:ea typeface="Tahoma" pitchFamily="34" charset="0"/>
                <a:cs typeface="Tahoma" pitchFamily="34" charset="0"/>
              </a:rPr>
              <a:t>Christ</a:t>
            </a:r>
          </a:p>
          <a:p>
            <a:r>
              <a:rPr lang="en-US" sz="3200" dirty="0" smtClean="0">
                <a:solidFill>
                  <a:schemeClr val="tx1">
                    <a:lumMod val="50000"/>
                  </a:schemeClr>
                </a:solidFill>
                <a:latin typeface="Tahoma" pitchFamily="34" charset="0"/>
                <a:ea typeface="Tahoma" pitchFamily="34" charset="0"/>
                <a:cs typeface="Tahoma" pitchFamily="34" charset="0"/>
              </a:rPr>
              <a:t>Infant </a:t>
            </a:r>
            <a:r>
              <a:rPr lang="en-US" sz="3200" dirty="0">
                <a:solidFill>
                  <a:schemeClr val="tx1">
                    <a:lumMod val="50000"/>
                  </a:schemeClr>
                </a:solidFill>
                <a:latin typeface="Tahoma" pitchFamily="34" charset="0"/>
                <a:ea typeface="Tahoma" pitchFamily="34" charset="0"/>
                <a:cs typeface="Tahoma" pitchFamily="34" charset="0"/>
              </a:rPr>
              <a:t>Stage</a:t>
            </a:r>
          </a:p>
          <a:p>
            <a:r>
              <a:rPr lang="en-US" sz="3200" dirty="0">
                <a:solidFill>
                  <a:schemeClr val="tx1">
                    <a:lumMod val="50000"/>
                  </a:schemeClr>
                </a:solidFill>
                <a:latin typeface="Tahoma" pitchFamily="34" charset="0"/>
                <a:ea typeface="Tahoma" pitchFamily="34" charset="0"/>
                <a:cs typeface="Tahoma" pitchFamily="34" charset="0"/>
              </a:rPr>
              <a:t>	New Life Lessons</a:t>
            </a:r>
          </a:p>
          <a:p>
            <a:r>
              <a:rPr lang="en-US" sz="3200" dirty="0">
                <a:solidFill>
                  <a:schemeClr val="tx1">
                    <a:lumMod val="50000"/>
                  </a:schemeClr>
                </a:solidFill>
                <a:latin typeface="Tahoma" pitchFamily="34" charset="0"/>
                <a:ea typeface="Tahoma" pitchFamily="34" charset="0"/>
                <a:cs typeface="Tahoma" pitchFamily="34" charset="0"/>
              </a:rPr>
              <a:t>	Basis Bible Teachings I</a:t>
            </a:r>
          </a:p>
          <a:p>
            <a:r>
              <a:rPr lang="en-US" sz="3200" dirty="0">
                <a:solidFill>
                  <a:schemeClr val="tx1">
                    <a:lumMod val="50000"/>
                  </a:schemeClr>
                </a:solidFill>
                <a:latin typeface="Tahoma" pitchFamily="34" charset="0"/>
                <a:ea typeface="Tahoma" pitchFamily="34" charset="0"/>
                <a:cs typeface="Tahoma" pitchFamily="34" charset="0"/>
              </a:rPr>
              <a:t>	Basic Bible Teachings 2</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7" name="Rectangle 57"/>
          <p:cNvSpPr>
            <a:spLocks noChangeArrowheads="1"/>
          </p:cNvSpPr>
          <p:nvPr/>
        </p:nvSpPr>
        <p:spPr bwMode="auto">
          <a:xfrm>
            <a:off x="493713" y="457200"/>
            <a:ext cx="8305800" cy="5867400"/>
          </a:xfrm>
          <a:prstGeom prst="rect">
            <a:avLst/>
          </a:prstGeom>
          <a:gradFill rotWithShape="0">
            <a:gsLst>
              <a:gs pos="0">
                <a:srgbClr val="F2FDF7"/>
              </a:gs>
              <a:gs pos="100000">
                <a:srgbClr val="F2FDF7">
                  <a:gamma/>
                  <a:shade val="86275"/>
                  <a:invGamma/>
                </a:srgbClr>
              </a:gs>
            </a:gsLst>
            <a:lin ang="2700000" scaled="1"/>
          </a:gradFill>
          <a:ln w="9525">
            <a:noFill/>
            <a:miter lim="800000"/>
            <a:headEnd/>
            <a:tailEnd/>
          </a:ln>
          <a:effectLst>
            <a:outerShdw dist="35921" dir="2700000" algn="ctr" rotWithShape="0">
              <a:schemeClr val="bg2">
                <a:alpha val="29999"/>
              </a:schemeClr>
            </a:outerShdw>
          </a:effectLst>
        </p:spPr>
        <p:txBody>
          <a:bodyPr wrap="none" anchor="ctr"/>
          <a:lstStyle/>
          <a:p>
            <a:endParaRPr lang="en-US" dirty="0"/>
          </a:p>
        </p:txBody>
      </p:sp>
      <p:sp>
        <p:nvSpPr>
          <p:cNvPr id="10298" name="Rectangle 58"/>
          <p:cNvSpPr>
            <a:spLocks noChangeArrowheads="1"/>
          </p:cNvSpPr>
          <p:nvPr/>
        </p:nvSpPr>
        <p:spPr bwMode="auto">
          <a:xfrm rot="-1768185">
            <a:off x="8229600" y="1524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299" name="Rectangle 59"/>
          <p:cNvSpPr>
            <a:spLocks noChangeArrowheads="1"/>
          </p:cNvSpPr>
          <p:nvPr/>
        </p:nvSpPr>
        <p:spPr bwMode="auto">
          <a:xfrm rot="-1768185">
            <a:off x="457200" y="52578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0" name="Rectangle 60"/>
          <p:cNvSpPr>
            <a:spLocks noChangeArrowheads="1"/>
          </p:cNvSpPr>
          <p:nvPr/>
        </p:nvSpPr>
        <p:spPr bwMode="auto">
          <a:xfrm rot="1768185" flipH="1">
            <a:off x="8342313" y="5418138"/>
            <a:ext cx="457200" cy="1296987"/>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1" name="Rectangle 61"/>
          <p:cNvSpPr>
            <a:spLocks noChangeArrowheads="1"/>
          </p:cNvSpPr>
          <p:nvPr/>
        </p:nvSpPr>
        <p:spPr bwMode="auto">
          <a:xfrm rot="1768185" flipH="1">
            <a:off x="457200" y="152400"/>
            <a:ext cx="457200" cy="1296988"/>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8" name="Text Placeholder 17"/>
          <p:cNvSpPr>
            <a:spLocks noGrp="1"/>
          </p:cNvSpPr>
          <p:nvPr>
            <p:ph type="body" sz="half" idx="2"/>
          </p:nvPr>
        </p:nvSpPr>
        <p:spPr>
          <a:xfrm>
            <a:off x="1018122" y="1160748"/>
            <a:ext cx="7034732" cy="4608512"/>
          </a:xfrm>
        </p:spPr>
        <p:txBody>
          <a:bodyPr/>
          <a:lstStyle/>
          <a:p>
            <a:r>
              <a:rPr lang="en-US" sz="3600" u="sng" dirty="0">
                <a:solidFill>
                  <a:schemeClr val="tx1">
                    <a:lumMod val="50000"/>
                  </a:schemeClr>
                </a:solidFill>
                <a:latin typeface="Tahoma" pitchFamily="34" charset="0"/>
                <a:ea typeface="Tahoma" pitchFamily="34" charset="0"/>
                <a:cs typeface="Tahoma" pitchFamily="34" charset="0"/>
              </a:rPr>
              <a:t>2</a:t>
            </a:r>
            <a:r>
              <a:rPr lang="en-US" sz="3600" u="sng" baseline="30000" dirty="0">
                <a:solidFill>
                  <a:schemeClr val="tx1">
                    <a:lumMod val="50000"/>
                  </a:schemeClr>
                </a:solidFill>
                <a:latin typeface="Tahoma" pitchFamily="34" charset="0"/>
                <a:ea typeface="Tahoma" pitchFamily="34" charset="0"/>
                <a:cs typeface="Tahoma" pitchFamily="34" charset="0"/>
              </a:rPr>
              <a:t>nd</a:t>
            </a:r>
            <a:r>
              <a:rPr lang="en-US" sz="3600" u="sng" dirty="0">
                <a:solidFill>
                  <a:schemeClr val="tx1">
                    <a:lumMod val="50000"/>
                  </a:schemeClr>
                </a:solidFill>
                <a:latin typeface="Tahoma" pitchFamily="34" charset="0"/>
                <a:ea typeface="Tahoma" pitchFamily="34" charset="0"/>
                <a:cs typeface="Tahoma" pitchFamily="34" charset="0"/>
              </a:rPr>
              <a:t> BASE: </a:t>
            </a:r>
            <a:r>
              <a:rPr lang="en-US" sz="3600" u="sng" dirty="0" smtClean="0">
                <a:solidFill>
                  <a:schemeClr val="tx1">
                    <a:lumMod val="50000"/>
                  </a:schemeClr>
                </a:solidFill>
                <a:latin typeface="Tahoma" pitchFamily="34" charset="0"/>
                <a:ea typeface="Tahoma" pitchFamily="34" charset="0"/>
                <a:cs typeface="Tahoma" pitchFamily="34" charset="0"/>
              </a:rPr>
              <a:t>MATURITY</a:t>
            </a:r>
            <a:endParaRPr lang="en-US" sz="3600" dirty="0">
              <a:solidFill>
                <a:schemeClr val="tx1">
                  <a:lumMod val="50000"/>
                </a:schemeClr>
              </a:solidFill>
              <a:latin typeface="Tahoma" pitchFamily="34" charset="0"/>
              <a:ea typeface="Tahoma" pitchFamily="34" charset="0"/>
              <a:cs typeface="Tahoma" pitchFamily="34" charset="0"/>
            </a:endParaRPr>
          </a:p>
          <a:p>
            <a:r>
              <a:rPr lang="en-US" sz="3600" dirty="0">
                <a:solidFill>
                  <a:schemeClr val="tx1">
                    <a:lumMod val="50000"/>
                  </a:schemeClr>
                </a:solidFill>
                <a:latin typeface="Tahoma" pitchFamily="34" charset="0"/>
                <a:ea typeface="Tahoma" pitchFamily="34" charset="0"/>
                <a:cs typeface="Tahoma" pitchFamily="34" charset="0"/>
              </a:rPr>
              <a:t>Growing with Christ</a:t>
            </a:r>
          </a:p>
          <a:p>
            <a:r>
              <a:rPr lang="en-US" sz="3600" dirty="0">
                <a:solidFill>
                  <a:schemeClr val="tx1">
                    <a:lumMod val="50000"/>
                  </a:schemeClr>
                </a:solidFill>
                <a:latin typeface="Tahoma" pitchFamily="34" charset="0"/>
                <a:ea typeface="Tahoma" pitchFamily="34" charset="0"/>
                <a:cs typeface="Tahoma" pitchFamily="34" charset="0"/>
              </a:rPr>
              <a:t>Teen Age</a:t>
            </a:r>
          </a:p>
          <a:p>
            <a:r>
              <a:rPr lang="en-US" sz="3600" dirty="0">
                <a:solidFill>
                  <a:schemeClr val="tx1">
                    <a:lumMod val="50000"/>
                  </a:schemeClr>
                </a:solidFill>
                <a:latin typeface="Tahoma" pitchFamily="34" charset="0"/>
                <a:ea typeface="Tahoma" pitchFamily="34" charset="0"/>
                <a:cs typeface="Tahoma" pitchFamily="34" charset="0"/>
              </a:rPr>
              <a:t>	Fruit of the Spirit</a:t>
            </a:r>
          </a:p>
          <a:p>
            <a:r>
              <a:rPr lang="en-US" sz="3600" dirty="0">
                <a:solidFill>
                  <a:schemeClr val="tx1">
                    <a:lumMod val="50000"/>
                  </a:schemeClr>
                </a:solidFill>
                <a:latin typeface="Tahoma" pitchFamily="34" charset="0"/>
                <a:ea typeface="Tahoma" pitchFamily="34" charset="0"/>
                <a:cs typeface="Tahoma" pitchFamily="34" charset="0"/>
              </a:rPr>
              <a:t>	Growing </a:t>
            </a:r>
            <a:r>
              <a:rPr lang="en-US" sz="3600" dirty="0" err="1">
                <a:solidFill>
                  <a:schemeClr val="tx1">
                    <a:lumMod val="50000"/>
                  </a:schemeClr>
                </a:solidFill>
                <a:latin typeface="Tahoma" pitchFamily="34" charset="0"/>
                <a:ea typeface="Tahoma" pitchFamily="34" charset="0"/>
                <a:cs typeface="Tahoma" pitchFamily="34" charset="0"/>
              </a:rPr>
              <a:t>Isssues</a:t>
            </a:r>
            <a:endParaRPr lang="en-US" sz="3600" dirty="0">
              <a:solidFill>
                <a:schemeClr val="tx1">
                  <a:lumMod val="50000"/>
                </a:schemeClr>
              </a:solidFill>
              <a:latin typeface="Tahoma" pitchFamily="34" charset="0"/>
              <a:ea typeface="Tahoma" pitchFamily="34" charset="0"/>
              <a:cs typeface="Tahoma" pitchFamily="34" charset="0"/>
            </a:endParaRPr>
          </a:p>
          <a:p>
            <a:r>
              <a:rPr lang="en-US" sz="3600" dirty="0">
                <a:solidFill>
                  <a:schemeClr val="tx1">
                    <a:lumMod val="50000"/>
                  </a:schemeClr>
                </a:solidFill>
                <a:latin typeface="Tahoma" pitchFamily="34" charset="0"/>
                <a:ea typeface="Tahoma" pitchFamily="34" charset="0"/>
                <a:cs typeface="Tahoma" pitchFamily="34" charset="0"/>
              </a:rPr>
              <a:t>	Theology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7" name="Rectangle 57"/>
          <p:cNvSpPr>
            <a:spLocks noChangeArrowheads="1"/>
          </p:cNvSpPr>
          <p:nvPr/>
        </p:nvSpPr>
        <p:spPr bwMode="auto">
          <a:xfrm>
            <a:off x="493713" y="457200"/>
            <a:ext cx="8305800" cy="5867400"/>
          </a:xfrm>
          <a:prstGeom prst="rect">
            <a:avLst/>
          </a:prstGeom>
          <a:gradFill rotWithShape="0">
            <a:gsLst>
              <a:gs pos="0">
                <a:srgbClr val="F2FDF7"/>
              </a:gs>
              <a:gs pos="100000">
                <a:srgbClr val="F2FDF7">
                  <a:gamma/>
                  <a:shade val="86275"/>
                  <a:invGamma/>
                </a:srgbClr>
              </a:gs>
            </a:gsLst>
            <a:lin ang="2700000" scaled="1"/>
          </a:gradFill>
          <a:ln w="9525">
            <a:noFill/>
            <a:miter lim="800000"/>
            <a:headEnd/>
            <a:tailEnd/>
          </a:ln>
          <a:effectLst>
            <a:outerShdw dist="35921" dir="2700000" algn="ctr" rotWithShape="0">
              <a:schemeClr val="bg2">
                <a:alpha val="29999"/>
              </a:schemeClr>
            </a:outerShdw>
          </a:effectLst>
        </p:spPr>
        <p:txBody>
          <a:bodyPr wrap="none" anchor="ctr"/>
          <a:lstStyle/>
          <a:p>
            <a:endParaRPr lang="en-US" dirty="0"/>
          </a:p>
        </p:txBody>
      </p:sp>
      <p:sp>
        <p:nvSpPr>
          <p:cNvPr id="10298" name="Rectangle 58"/>
          <p:cNvSpPr>
            <a:spLocks noChangeArrowheads="1"/>
          </p:cNvSpPr>
          <p:nvPr/>
        </p:nvSpPr>
        <p:spPr bwMode="auto">
          <a:xfrm rot="-1768185">
            <a:off x="8229600" y="1524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299" name="Rectangle 59"/>
          <p:cNvSpPr>
            <a:spLocks noChangeArrowheads="1"/>
          </p:cNvSpPr>
          <p:nvPr/>
        </p:nvSpPr>
        <p:spPr bwMode="auto">
          <a:xfrm rot="-1768185">
            <a:off x="457200" y="52578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0" name="Rectangle 60"/>
          <p:cNvSpPr>
            <a:spLocks noChangeArrowheads="1"/>
          </p:cNvSpPr>
          <p:nvPr/>
        </p:nvSpPr>
        <p:spPr bwMode="auto">
          <a:xfrm rot="1768185" flipH="1">
            <a:off x="8342313" y="5418138"/>
            <a:ext cx="457200" cy="1296987"/>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1" name="Rectangle 61"/>
          <p:cNvSpPr>
            <a:spLocks noChangeArrowheads="1"/>
          </p:cNvSpPr>
          <p:nvPr/>
        </p:nvSpPr>
        <p:spPr bwMode="auto">
          <a:xfrm rot="1768185" flipH="1">
            <a:off x="457200" y="152400"/>
            <a:ext cx="457200" cy="1296988"/>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8" name="Text Placeholder 17"/>
          <p:cNvSpPr>
            <a:spLocks noGrp="1"/>
          </p:cNvSpPr>
          <p:nvPr>
            <p:ph type="body" sz="half" idx="2"/>
          </p:nvPr>
        </p:nvSpPr>
        <p:spPr>
          <a:xfrm>
            <a:off x="1018122" y="1160748"/>
            <a:ext cx="7262290" cy="4608512"/>
          </a:xfrm>
        </p:spPr>
        <p:txBody>
          <a:bodyPr/>
          <a:lstStyle/>
          <a:p>
            <a:r>
              <a:rPr lang="en-US" sz="3600" u="sng" dirty="0">
                <a:solidFill>
                  <a:schemeClr val="tx1">
                    <a:lumMod val="50000"/>
                  </a:schemeClr>
                </a:solidFill>
                <a:latin typeface="Tahoma" pitchFamily="34" charset="0"/>
                <a:ea typeface="Tahoma" pitchFamily="34" charset="0"/>
                <a:cs typeface="Tahoma" pitchFamily="34" charset="0"/>
              </a:rPr>
              <a:t>IV</a:t>
            </a:r>
            <a:r>
              <a:rPr lang="en-US" sz="3600" u="sng" dirty="0" smtClean="0">
                <a:solidFill>
                  <a:schemeClr val="tx1">
                    <a:lumMod val="50000"/>
                  </a:schemeClr>
                </a:solidFill>
                <a:latin typeface="Tahoma" pitchFamily="34" charset="0"/>
                <a:ea typeface="Tahoma" pitchFamily="34" charset="0"/>
                <a:cs typeface="Tahoma" pitchFamily="34" charset="0"/>
              </a:rPr>
              <a:t>.  3</a:t>
            </a:r>
            <a:r>
              <a:rPr lang="en-US" sz="3600" u="sng" baseline="30000" dirty="0" smtClean="0">
                <a:solidFill>
                  <a:schemeClr val="tx1">
                    <a:lumMod val="50000"/>
                  </a:schemeClr>
                </a:solidFill>
                <a:latin typeface="Tahoma" pitchFamily="34" charset="0"/>
                <a:ea typeface="Tahoma" pitchFamily="34" charset="0"/>
                <a:cs typeface="Tahoma" pitchFamily="34" charset="0"/>
              </a:rPr>
              <a:t>rd</a:t>
            </a:r>
            <a:r>
              <a:rPr lang="en-US" sz="3600" u="sng" dirty="0" smtClean="0">
                <a:solidFill>
                  <a:schemeClr val="tx1">
                    <a:lumMod val="50000"/>
                  </a:schemeClr>
                </a:solidFill>
                <a:latin typeface="Tahoma" pitchFamily="34" charset="0"/>
                <a:ea typeface="Tahoma" pitchFamily="34" charset="0"/>
                <a:cs typeface="Tahoma" pitchFamily="34" charset="0"/>
              </a:rPr>
              <a:t> </a:t>
            </a:r>
            <a:r>
              <a:rPr lang="en-US" sz="3600" u="sng" dirty="0">
                <a:solidFill>
                  <a:schemeClr val="tx1">
                    <a:lumMod val="50000"/>
                  </a:schemeClr>
                </a:solidFill>
                <a:latin typeface="Tahoma" pitchFamily="34" charset="0"/>
                <a:ea typeface="Tahoma" pitchFamily="34" charset="0"/>
                <a:cs typeface="Tahoma" pitchFamily="34" charset="0"/>
              </a:rPr>
              <a:t>BASE: </a:t>
            </a:r>
            <a:r>
              <a:rPr lang="en-US" sz="3600" u="sng" dirty="0" smtClean="0">
                <a:solidFill>
                  <a:schemeClr val="tx1">
                    <a:lumMod val="50000"/>
                  </a:schemeClr>
                </a:solidFill>
                <a:latin typeface="Tahoma" pitchFamily="34" charset="0"/>
                <a:ea typeface="Tahoma" pitchFamily="34" charset="0"/>
                <a:cs typeface="Tahoma" pitchFamily="34" charset="0"/>
              </a:rPr>
              <a:t>MINISTRY</a:t>
            </a:r>
            <a:endParaRPr lang="en-US" sz="3600" dirty="0">
              <a:solidFill>
                <a:schemeClr val="tx1">
                  <a:lumMod val="50000"/>
                </a:schemeClr>
              </a:solidFill>
              <a:latin typeface="Tahoma" pitchFamily="34" charset="0"/>
              <a:ea typeface="Tahoma" pitchFamily="34" charset="0"/>
              <a:cs typeface="Tahoma" pitchFamily="34" charset="0"/>
            </a:endParaRPr>
          </a:p>
          <a:p>
            <a:r>
              <a:rPr lang="en-US" sz="3600" dirty="0">
                <a:solidFill>
                  <a:schemeClr val="tx1">
                    <a:lumMod val="50000"/>
                  </a:schemeClr>
                </a:solidFill>
                <a:latin typeface="Tahoma" pitchFamily="34" charset="0"/>
                <a:ea typeface="Tahoma" pitchFamily="34" charset="0"/>
                <a:cs typeface="Tahoma" pitchFamily="34" charset="0"/>
              </a:rPr>
              <a:t>Serving Christ</a:t>
            </a:r>
          </a:p>
          <a:p>
            <a:r>
              <a:rPr lang="en-US" sz="3600" dirty="0" smtClean="0">
                <a:solidFill>
                  <a:schemeClr val="tx1">
                    <a:lumMod val="50000"/>
                  </a:schemeClr>
                </a:solidFill>
                <a:latin typeface="Tahoma" pitchFamily="34" charset="0"/>
                <a:ea typeface="Tahoma" pitchFamily="34" charset="0"/>
                <a:cs typeface="Tahoma" pitchFamily="34" charset="0"/>
              </a:rPr>
              <a:t>Young </a:t>
            </a:r>
            <a:r>
              <a:rPr lang="en-US" sz="3600" dirty="0">
                <a:solidFill>
                  <a:schemeClr val="tx1">
                    <a:lumMod val="50000"/>
                  </a:schemeClr>
                </a:solidFill>
                <a:latin typeface="Tahoma" pitchFamily="34" charset="0"/>
                <a:ea typeface="Tahoma" pitchFamily="34" charset="0"/>
                <a:cs typeface="Tahoma" pitchFamily="34" charset="0"/>
              </a:rPr>
              <a:t>Adult Stage</a:t>
            </a:r>
          </a:p>
          <a:p>
            <a:r>
              <a:rPr lang="en-US" sz="3600" dirty="0">
                <a:solidFill>
                  <a:schemeClr val="tx1">
                    <a:lumMod val="50000"/>
                  </a:schemeClr>
                </a:solidFill>
                <a:latin typeface="Tahoma" pitchFamily="34" charset="0"/>
                <a:ea typeface="Tahoma" pitchFamily="34" charset="0"/>
                <a:cs typeface="Tahoma" pitchFamily="34" charset="0"/>
              </a:rPr>
              <a:t>	Equipping for ministry lessons</a:t>
            </a:r>
          </a:p>
          <a:p>
            <a:r>
              <a:rPr lang="en-US" sz="3600" dirty="0">
                <a:solidFill>
                  <a:schemeClr val="tx1">
                    <a:lumMod val="50000"/>
                  </a:schemeClr>
                </a:solidFill>
                <a:latin typeface="Tahoma" pitchFamily="34" charset="0"/>
                <a:ea typeface="Tahoma" pitchFamily="34" charset="0"/>
                <a:cs typeface="Tahoma" pitchFamily="34" charset="0"/>
              </a:rPr>
              <a:t>	Victorious minister</a:t>
            </a:r>
          </a:p>
          <a:p>
            <a:r>
              <a:rPr lang="en-US" sz="3600" dirty="0">
                <a:solidFill>
                  <a:schemeClr val="tx1">
                    <a:lumMod val="50000"/>
                  </a:schemeClr>
                </a:solidFill>
                <a:latin typeface="Tahoma" pitchFamily="34" charset="0"/>
                <a:ea typeface="Tahoma" pitchFamily="34" charset="0"/>
                <a:cs typeface="Tahoma" pitchFamily="34" charset="0"/>
              </a:rPr>
              <a:t>	Bible Overview</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7" name="Rectangle 57"/>
          <p:cNvSpPr>
            <a:spLocks noChangeArrowheads="1"/>
          </p:cNvSpPr>
          <p:nvPr/>
        </p:nvSpPr>
        <p:spPr bwMode="auto">
          <a:xfrm>
            <a:off x="493713" y="457200"/>
            <a:ext cx="8305800" cy="5867400"/>
          </a:xfrm>
          <a:prstGeom prst="rect">
            <a:avLst/>
          </a:prstGeom>
          <a:gradFill rotWithShape="0">
            <a:gsLst>
              <a:gs pos="0">
                <a:srgbClr val="F2FDF7"/>
              </a:gs>
              <a:gs pos="100000">
                <a:srgbClr val="F2FDF7">
                  <a:gamma/>
                  <a:shade val="86275"/>
                  <a:invGamma/>
                </a:srgbClr>
              </a:gs>
            </a:gsLst>
            <a:lin ang="2700000" scaled="1"/>
          </a:gradFill>
          <a:ln w="9525">
            <a:noFill/>
            <a:miter lim="800000"/>
            <a:headEnd/>
            <a:tailEnd/>
          </a:ln>
          <a:effectLst>
            <a:outerShdw dist="35921" dir="2700000" algn="ctr" rotWithShape="0">
              <a:schemeClr val="bg2">
                <a:alpha val="29999"/>
              </a:schemeClr>
            </a:outerShdw>
          </a:effectLst>
        </p:spPr>
        <p:txBody>
          <a:bodyPr wrap="none" anchor="ctr"/>
          <a:lstStyle/>
          <a:p>
            <a:endParaRPr lang="en-US" dirty="0"/>
          </a:p>
        </p:txBody>
      </p:sp>
      <p:sp>
        <p:nvSpPr>
          <p:cNvPr id="10298" name="Rectangle 58"/>
          <p:cNvSpPr>
            <a:spLocks noChangeArrowheads="1"/>
          </p:cNvSpPr>
          <p:nvPr/>
        </p:nvSpPr>
        <p:spPr bwMode="auto">
          <a:xfrm rot="-1768185">
            <a:off x="8229600" y="1524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299" name="Rectangle 59"/>
          <p:cNvSpPr>
            <a:spLocks noChangeArrowheads="1"/>
          </p:cNvSpPr>
          <p:nvPr/>
        </p:nvSpPr>
        <p:spPr bwMode="auto">
          <a:xfrm rot="-1768185">
            <a:off x="457200" y="52578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0" name="Rectangle 60"/>
          <p:cNvSpPr>
            <a:spLocks noChangeArrowheads="1"/>
          </p:cNvSpPr>
          <p:nvPr/>
        </p:nvSpPr>
        <p:spPr bwMode="auto">
          <a:xfrm rot="1768185" flipH="1">
            <a:off x="8342313" y="5418138"/>
            <a:ext cx="457200" cy="1296987"/>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1" name="Rectangle 61"/>
          <p:cNvSpPr>
            <a:spLocks noChangeArrowheads="1"/>
          </p:cNvSpPr>
          <p:nvPr/>
        </p:nvSpPr>
        <p:spPr bwMode="auto">
          <a:xfrm rot="1768185" flipH="1">
            <a:off x="457200" y="152400"/>
            <a:ext cx="457200" cy="1296988"/>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8" name="Text Placeholder 17"/>
          <p:cNvSpPr>
            <a:spLocks noGrp="1"/>
          </p:cNvSpPr>
          <p:nvPr>
            <p:ph type="body" sz="half" idx="2"/>
          </p:nvPr>
        </p:nvSpPr>
        <p:spPr>
          <a:xfrm>
            <a:off x="1018122" y="836712"/>
            <a:ext cx="7262290" cy="4932548"/>
          </a:xfrm>
        </p:spPr>
        <p:txBody>
          <a:bodyPr/>
          <a:lstStyle/>
          <a:p>
            <a:r>
              <a:rPr lang="en-US" sz="3600" u="sng" dirty="0" smtClean="0">
                <a:solidFill>
                  <a:schemeClr val="tx1">
                    <a:lumMod val="50000"/>
                  </a:schemeClr>
                </a:solidFill>
                <a:latin typeface="Tahoma" pitchFamily="34" charset="0"/>
                <a:ea typeface="Tahoma" pitchFamily="34" charset="0"/>
                <a:cs typeface="Tahoma" pitchFamily="34" charset="0"/>
              </a:rPr>
              <a:t>V. 4</a:t>
            </a:r>
            <a:r>
              <a:rPr lang="en-US" sz="3600" u="sng" baseline="30000" dirty="0" smtClean="0">
                <a:solidFill>
                  <a:schemeClr val="tx1">
                    <a:lumMod val="50000"/>
                  </a:schemeClr>
                </a:solidFill>
                <a:latin typeface="Tahoma" pitchFamily="34" charset="0"/>
                <a:ea typeface="Tahoma" pitchFamily="34" charset="0"/>
                <a:cs typeface="Tahoma" pitchFamily="34" charset="0"/>
              </a:rPr>
              <a:t>th</a:t>
            </a:r>
            <a:r>
              <a:rPr lang="en-US" sz="3600" u="sng" dirty="0" smtClean="0">
                <a:solidFill>
                  <a:schemeClr val="tx1">
                    <a:lumMod val="50000"/>
                  </a:schemeClr>
                </a:solidFill>
                <a:latin typeface="Tahoma" pitchFamily="34" charset="0"/>
                <a:ea typeface="Tahoma" pitchFamily="34" charset="0"/>
                <a:cs typeface="Tahoma" pitchFamily="34" charset="0"/>
              </a:rPr>
              <a:t> BASE: MISSION</a:t>
            </a:r>
            <a:endParaRPr lang="en-US" sz="3600" dirty="0">
              <a:solidFill>
                <a:schemeClr val="tx1">
                  <a:lumMod val="50000"/>
                </a:schemeClr>
              </a:solidFill>
              <a:latin typeface="Tahoma" pitchFamily="34" charset="0"/>
              <a:ea typeface="Tahoma" pitchFamily="34" charset="0"/>
              <a:cs typeface="Tahoma" pitchFamily="34" charset="0"/>
            </a:endParaRPr>
          </a:p>
          <a:p>
            <a:r>
              <a:rPr lang="en-US" sz="3600" dirty="0">
                <a:solidFill>
                  <a:schemeClr val="tx1">
                    <a:lumMod val="50000"/>
                  </a:schemeClr>
                </a:solidFill>
                <a:latin typeface="Tahoma" pitchFamily="34" charset="0"/>
                <a:ea typeface="Tahoma" pitchFamily="34" charset="0"/>
                <a:cs typeface="Tahoma" pitchFamily="34" charset="0"/>
              </a:rPr>
              <a:t>Sharing Christ</a:t>
            </a:r>
          </a:p>
          <a:p>
            <a:r>
              <a:rPr lang="en-US" sz="3600" dirty="0">
                <a:solidFill>
                  <a:schemeClr val="tx1">
                    <a:lumMod val="50000"/>
                  </a:schemeClr>
                </a:solidFill>
                <a:latin typeface="Tahoma" pitchFamily="34" charset="0"/>
                <a:ea typeface="Tahoma" pitchFamily="34" charset="0"/>
                <a:cs typeface="Tahoma" pitchFamily="34" charset="0"/>
              </a:rPr>
              <a:t>Parenthood Stage</a:t>
            </a:r>
          </a:p>
          <a:p>
            <a:r>
              <a:rPr lang="en-US" sz="3600" dirty="0">
                <a:solidFill>
                  <a:schemeClr val="tx1">
                    <a:lumMod val="50000"/>
                  </a:schemeClr>
                </a:solidFill>
                <a:latin typeface="Tahoma" pitchFamily="34" charset="0"/>
                <a:ea typeface="Tahoma" pitchFamily="34" charset="0"/>
                <a:cs typeface="Tahoma" pitchFamily="34" charset="0"/>
              </a:rPr>
              <a:t>	Disciples’ Mission</a:t>
            </a:r>
          </a:p>
          <a:p>
            <a:r>
              <a:rPr lang="en-US" sz="3600" dirty="0" smtClean="0">
                <a:solidFill>
                  <a:schemeClr val="tx1">
                    <a:lumMod val="50000"/>
                  </a:schemeClr>
                </a:solidFill>
                <a:latin typeface="Tahoma" pitchFamily="34" charset="0"/>
                <a:ea typeface="Tahoma" pitchFamily="34" charset="0"/>
                <a:cs typeface="Tahoma" pitchFamily="34" charset="0"/>
              </a:rPr>
              <a:t>	Life and Teachings of Jesus</a:t>
            </a:r>
          </a:p>
          <a:p>
            <a:r>
              <a:rPr lang="en-US" sz="3600" dirty="0">
                <a:solidFill>
                  <a:schemeClr val="tx1">
                    <a:lumMod val="50000"/>
                  </a:schemeClr>
                </a:solidFill>
                <a:latin typeface="Tahoma" pitchFamily="34" charset="0"/>
                <a:ea typeface="Tahoma" pitchFamily="34" charset="0"/>
                <a:cs typeface="Tahoma" pitchFamily="34" charset="0"/>
              </a:rPr>
              <a:t>	</a:t>
            </a:r>
            <a:r>
              <a:rPr lang="en-US" sz="3600" dirty="0" smtClean="0">
                <a:solidFill>
                  <a:schemeClr val="tx1">
                    <a:lumMod val="50000"/>
                  </a:schemeClr>
                </a:solidFill>
                <a:latin typeface="Tahoma" pitchFamily="34" charset="0"/>
                <a:ea typeface="Tahoma" pitchFamily="34" charset="0"/>
                <a:cs typeface="Tahoma" pitchFamily="34" charset="0"/>
              </a:rPr>
              <a:t>21 Laws of Leadership or </a:t>
            </a:r>
          </a:p>
          <a:p>
            <a:r>
              <a:rPr lang="en-US" sz="3600" dirty="0" smtClean="0">
                <a:solidFill>
                  <a:schemeClr val="tx1">
                    <a:lumMod val="50000"/>
                  </a:schemeClr>
                </a:solidFill>
                <a:latin typeface="Tahoma" pitchFamily="34" charset="0"/>
                <a:ea typeface="Tahoma" pitchFamily="34" charset="0"/>
                <a:cs typeface="Tahoma" pitchFamily="34" charset="0"/>
              </a:rPr>
              <a:t>	Life and Teachings of Jesus 2</a:t>
            </a:r>
            <a:endParaRPr lang="en-US" sz="3600" dirty="0">
              <a:solidFill>
                <a:schemeClr val="tx1">
                  <a:lumMod val="50000"/>
                </a:schemeClr>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7" name="Rectangle 57"/>
          <p:cNvSpPr>
            <a:spLocks noChangeArrowheads="1"/>
          </p:cNvSpPr>
          <p:nvPr/>
        </p:nvSpPr>
        <p:spPr bwMode="auto">
          <a:xfrm>
            <a:off x="493713" y="457200"/>
            <a:ext cx="8305800" cy="5867400"/>
          </a:xfrm>
          <a:prstGeom prst="rect">
            <a:avLst/>
          </a:prstGeom>
          <a:gradFill rotWithShape="0">
            <a:gsLst>
              <a:gs pos="0">
                <a:srgbClr val="F2FDF7"/>
              </a:gs>
              <a:gs pos="100000">
                <a:srgbClr val="F2FDF7">
                  <a:gamma/>
                  <a:shade val="86275"/>
                  <a:invGamma/>
                </a:srgbClr>
              </a:gs>
            </a:gsLst>
            <a:lin ang="2700000" scaled="1"/>
          </a:gradFill>
          <a:ln w="9525">
            <a:noFill/>
            <a:miter lim="800000"/>
            <a:headEnd/>
            <a:tailEnd/>
          </a:ln>
          <a:effectLst>
            <a:outerShdw dist="35921" dir="2700000" algn="ctr" rotWithShape="0">
              <a:schemeClr val="bg2">
                <a:alpha val="29999"/>
              </a:schemeClr>
            </a:outerShdw>
          </a:effectLst>
        </p:spPr>
        <p:txBody>
          <a:bodyPr wrap="none" anchor="ctr"/>
          <a:lstStyle/>
          <a:p>
            <a:endParaRPr lang="en-US" dirty="0"/>
          </a:p>
        </p:txBody>
      </p:sp>
      <p:sp>
        <p:nvSpPr>
          <p:cNvPr id="10298" name="Rectangle 58"/>
          <p:cNvSpPr>
            <a:spLocks noChangeArrowheads="1"/>
          </p:cNvSpPr>
          <p:nvPr/>
        </p:nvSpPr>
        <p:spPr bwMode="auto">
          <a:xfrm rot="-1768185">
            <a:off x="8229600" y="1524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299" name="Rectangle 59"/>
          <p:cNvSpPr>
            <a:spLocks noChangeArrowheads="1"/>
          </p:cNvSpPr>
          <p:nvPr/>
        </p:nvSpPr>
        <p:spPr bwMode="auto">
          <a:xfrm rot="-1768185">
            <a:off x="457200" y="5257800"/>
            <a:ext cx="457200" cy="1447800"/>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0" name="Rectangle 60"/>
          <p:cNvSpPr>
            <a:spLocks noChangeArrowheads="1"/>
          </p:cNvSpPr>
          <p:nvPr/>
        </p:nvSpPr>
        <p:spPr bwMode="auto">
          <a:xfrm rot="1768185" flipH="1">
            <a:off x="8342313" y="5418138"/>
            <a:ext cx="457200" cy="1296987"/>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0301" name="Rectangle 61"/>
          <p:cNvSpPr>
            <a:spLocks noChangeArrowheads="1"/>
          </p:cNvSpPr>
          <p:nvPr/>
        </p:nvSpPr>
        <p:spPr bwMode="auto">
          <a:xfrm rot="1768185" flipH="1">
            <a:off x="457200" y="152400"/>
            <a:ext cx="457200" cy="1296988"/>
          </a:xfrm>
          <a:prstGeom prst="rect">
            <a:avLst/>
          </a:prstGeom>
          <a:solidFill>
            <a:schemeClr val="bg1">
              <a:alpha val="38000"/>
            </a:schemeClr>
          </a:solidFill>
          <a:ln w="9525">
            <a:noFill/>
            <a:miter lim="800000"/>
            <a:headEnd/>
            <a:tailEnd/>
          </a:ln>
          <a:effectLst/>
        </p:spPr>
        <p:txBody>
          <a:bodyPr wrap="none" anchor="ctr"/>
          <a:lstStyle/>
          <a:p>
            <a:endParaRPr lang="en-US"/>
          </a:p>
        </p:txBody>
      </p:sp>
      <p:sp>
        <p:nvSpPr>
          <p:cNvPr id="18" name="Text Placeholder 17"/>
          <p:cNvSpPr>
            <a:spLocks noGrp="1"/>
          </p:cNvSpPr>
          <p:nvPr>
            <p:ph type="body" sz="half" idx="2"/>
          </p:nvPr>
        </p:nvSpPr>
        <p:spPr>
          <a:xfrm>
            <a:off x="1018122" y="1232756"/>
            <a:ext cx="7262290" cy="4536504"/>
          </a:xfrm>
        </p:spPr>
        <p:txBody>
          <a:bodyPr/>
          <a:lstStyle/>
          <a:p>
            <a:r>
              <a:rPr lang="en-US" sz="3600" b="1" dirty="0">
                <a:solidFill>
                  <a:schemeClr val="tx1">
                    <a:lumMod val="50000"/>
                  </a:schemeClr>
                </a:solidFill>
                <a:latin typeface="Tahoma" pitchFamily="34" charset="0"/>
                <a:ea typeface="Tahoma" pitchFamily="34" charset="0"/>
                <a:cs typeface="Tahoma" pitchFamily="34" charset="0"/>
              </a:rPr>
              <a:t>2 Timothy 3:16</a:t>
            </a:r>
            <a:endParaRPr lang="en-US" sz="3600" dirty="0">
              <a:solidFill>
                <a:schemeClr val="tx1">
                  <a:lumMod val="50000"/>
                </a:schemeClr>
              </a:solidFill>
              <a:latin typeface="Tahoma" pitchFamily="34" charset="0"/>
              <a:ea typeface="Tahoma" pitchFamily="34" charset="0"/>
              <a:cs typeface="Tahoma" pitchFamily="34" charset="0"/>
            </a:endParaRPr>
          </a:p>
          <a:p>
            <a:r>
              <a:rPr lang="en-US" sz="3600" baseline="30000" dirty="0">
                <a:solidFill>
                  <a:schemeClr val="tx1">
                    <a:lumMod val="50000"/>
                  </a:schemeClr>
                </a:solidFill>
                <a:latin typeface="Tahoma" pitchFamily="34" charset="0"/>
                <a:ea typeface="Tahoma" pitchFamily="34" charset="0"/>
                <a:cs typeface="Tahoma" pitchFamily="34" charset="0"/>
              </a:rPr>
              <a:t>16 </a:t>
            </a:r>
            <a:r>
              <a:rPr lang="en-US" sz="3600" dirty="0">
                <a:solidFill>
                  <a:schemeClr val="tx1">
                    <a:lumMod val="50000"/>
                  </a:schemeClr>
                </a:solidFill>
                <a:latin typeface="Tahoma" pitchFamily="34" charset="0"/>
                <a:ea typeface="Tahoma" pitchFamily="34" charset="0"/>
                <a:cs typeface="Tahoma" pitchFamily="34" charset="0"/>
              </a:rPr>
              <a:t>All Scripture is God-breathed and is useful for teaching, rebuking, correcting and training in </a:t>
            </a:r>
            <a:r>
              <a:rPr lang="en-US" sz="3600" dirty="0" smtClean="0">
                <a:solidFill>
                  <a:schemeClr val="tx1">
                    <a:lumMod val="50000"/>
                  </a:schemeClr>
                </a:solidFill>
                <a:latin typeface="Tahoma" pitchFamily="34" charset="0"/>
                <a:ea typeface="Tahoma" pitchFamily="34" charset="0"/>
                <a:cs typeface="Tahoma" pitchFamily="34" charset="0"/>
              </a:rPr>
              <a:t>righteousness</a:t>
            </a:r>
            <a:endParaRPr lang="en-US" sz="3600" dirty="0">
              <a:solidFill>
                <a:schemeClr val="tx1">
                  <a:lumMod val="50000"/>
                </a:schemeClr>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4C4C4C"/>
      </a:dk1>
      <a:lt1>
        <a:srgbClr val="FFFFFF"/>
      </a:lt1>
      <a:dk2>
        <a:srgbClr val="FF0000"/>
      </a:dk2>
      <a:lt2>
        <a:srgbClr val="666666"/>
      </a:lt2>
      <a:accent1>
        <a:srgbClr val="FF0080"/>
      </a:accent1>
      <a:accent2>
        <a:srgbClr val="66CCFF"/>
      </a:accent2>
      <a:accent3>
        <a:srgbClr val="FFFFFF"/>
      </a:accent3>
      <a:accent4>
        <a:srgbClr val="404040"/>
      </a:accent4>
      <a:accent5>
        <a:srgbClr val="FFAAC0"/>
      </a:accent5>
      <a:accent6>
        <a:srgbClr val="5CB9E7"/>
      </a:accent6>
      <a:hlink>
        <a:srgbClr val="FF0000"/>
      </a:hlink>
      <a:folHlink>
        <a:srgbClr val="4C4C4C"/>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2725</TotalTime>
  <Words>489</Words>
  <Application>Microsoft Office PowerPoint</Application>
  <PresentationFormat>On-screen Show (4:3)</PresentationFormat>
  <Paragraphs>192</Paragraphs>
  <Slides>34</Slides>
  <Notes>33</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vector>
  </TitlesOfParts>
  <Company>Presentation Magazine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Paper and pen template</dc:title>
  <dc:creator>Presentation Magazine</dc:creator>
  <cp:lastModifiedBy>Belle Cagas</cp:lastModifiedBy>
  <cp:revision>141</cp:revision>
  <dcterms:modified xsi:type="dcterms:W3CDTF">2014-01-18T01:26:37Z</dcterms:modified>
</cp:coreProperties>
</file>